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sldIdLst>
    <p:sldId id="256" r:id="rId3"/>
    <p:sldId id="275" r:id="rId4"/>
    <p:sldId id="263" r:id="rId5"/>
    <p:sldId id="264" r:id="rId6"/>
    <p:sldId id="265" r:id="rId7"/>
    <p:sldId id="273" r:id="rId8"/>
    <p:sldId id="274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5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DA1A"/>
    <a:srgbClr val="BA2229"/>
    <a:srgbClr val="FF2E45"/>
    <a:srgbClr val="001A3A"/>
    <a:srgbClr val="00B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652E6-8790-4DD4-AF80-4A27EDB822A8}" v="184" dt="2024-07-11T10:22:45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/>
    <p:restoredTop sz="94694"/>
  </p:normalViewPr>
  <p:slideViewPr>
    <p:cSldViewPr snapToObjects="1" showGuides="1">
      <p:cViewPr varScale="1">
        <p:scale>
          <a:sx n="153" d="100"/>
          <a:sy n="153" d="100"/>
        </p:scale>
        <p:origin x="884" y="72"/>
      </p:cViewPr>
      <p:guideLst>
        <p:guide orient="horz" pos="2065"/>
        <p:guide pos="386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53940"/>
            <a:ext cx="12192000" cy="1212684"/>
          </a:xfrm>
          <a:prstGeom prst="rect">
            <a:avLst/>
          </a:prstGeom>
        </p:spPr>
        <p:txBody>
          <a:bodyPr/>
          <a:lstStyle>
            <a:lvl1pPr algn="r">
              <a:defRPr sz="4400" b="0">
                <a:latin typeface="Eurostile" panose="020B0504020202050204" pitchFamily="34" charset="77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solidFill>
                  <a:schemeClr val="tx1">
                    <a:tint val="75000"/>
                  </a:schemeClr>
                </a:solidFill>
                <a:latin typeface="Eurostile" panose="020B0504020202050204" pitchFamily="34" charset="77"/>
                <a:cs typeface="Arial" panose="020B0604020202020204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580658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0564" y="191747"/>
            <a:ext cx="10486787" cy="565079"/>
          </a:xfrm>
          <a:noFill/>
        </p:spPr>
        <p:txBody>
          <a:bodyPr wrap="square" tIns="0" bIns="0"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194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85291"/>
            <a:ext cx="12192000" cy="1492582"/>
          </a:xfrm>
          <a:prstGeom prst="rect">
            <a:avLst/>
          </a:prstGeom>
          <a:solidFill>
            <a:srgbClr val="BA22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5443924" y="3012353"/>
            <a:ext cx="6748078" cy="182880"/>
          </a:xfrm>
          <a:prstGeom prst="rect">
            <a:avLst/>
          </a:prstGeom>
          <a:solidFill>
            <a:srgbClr val="FFDA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215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9056" y="6356351"/>
            <a:ext cx="12201056" cy="501651"/>
          </a:xfrm>
          <a:prstGeom prst="rect">
            <a:avLst/>
          </a:prstGeom>
          <a:solidFill>
            <a:srgbClr val="BA22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900" dirty="0">
              <a:latin typeface="Eurostile" panose="020B0504020202050204" pitchFamily="34" charset="77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0214" y="6391176"/>
            <a:ext cx="432000" cy="43200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39930A90-326C-0729-C111-0009736484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551" y="155145"/>
            <a:ext cx="1773624" cy="988958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147CD7D4-E277-DA0E-10B5-2F9D551BA2A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784028" y="155146"/>
            <a:ext cx="2122421" cy="98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562722" rtl="0" eaLnBrk="1" latinLnBrk="0" hangingPunct="1">
        <a:spcBef>
          <a:spcPct val="0"/>
        </a:spcBef>
        <a:buNone/>
        <a:defRPr sz="5416" b="1" i="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422041" indent="-422041" algn="l" defTabSz="562722" rtl="0" eaLnBrk="1" latinLnBrk="0" hangingPunct="1">
        <a:spcBef>
          <a:spcPct val="20000"/>
        </a:spcBef>
        <a:buFont typeface="Arial"/>
        <a:buChar char="•"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562722" rtl="0" eaLnBrk="1" latinLnBrk="0" hangingPunct="1">
        <a:spcBef>
          <a:spcPct val="20000"/>
        </a:spcBef>
        <a:buFont typeface="Arial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562722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562722" rtl="0" eaLnBrk="1" latinLnBrk="0" hangingPunct="1">
        <a:spcBef>
          <a:spcPct val="20000"/>
        </a:spcBef>
        <a:buFont typeface="Arial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562722" rtl="0" eaLnBrk="1" latinLnBrk="0" hangingPunct="1">
        <a:spcBef>
          <a:spcPct val="20000"/>
        </a:spcBef>
        <a:buFont typeface="Arial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40565" y="1207"/>
            <a:ext cx="10674604" cy="861543"/>
          </a:xfrm>
          <a:prstGeom prst="rect">
            <a:avLst/>
          </a:prstGeom>
          <a:solidFill>
            <a:srgbClr val="BA22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15" dirty="0"/>
          </a:p>
          <a:p>
            <a:pPr algn="ctr"/>
            <a:endParaRPr lang="fr-FR" sz="2215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0565" y="185275"/>
            <a:ext cx="10393218" cy="565079"/>
          </a:xfrm>
          <a:prstGeom prst="rect">
            <a:avLst/>
          </a:prstGeom>
          <a:solidFill>
            <a:schemeClr val="bg1"/>
          </a:solidFill>
          <a:effectLst>
            <a:glow>
              <a:schemeClr val="bg2"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0" rIns="91440" bIns="0" rtlCol="0" anchor="ctr">
            <a:noAutofit/>
          </a:bodyPr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32190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6037-DE8D-DD4E-A77E-C5BE3B5C831C}" type="datetimeFigureOut">
              <a:rPr lang="fr-FR" smtClean="0"/>
              <a:t>11/07/2024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3B57-454D-0C4C-8E06-5C7FC8D793F7}" type="slidenum">
              <a:rPr lang="fr-FR" smtClean="0"/>
              <a:t>‹N›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9056" y="6304362"/>
            <a:ext cx="12201056" cy="501651"/>
          </a:xfrm>
          <a:prstGeom prst="rect">
            <a:avLst/>
          </a:prstGeom>
          <a:solidFill>
            <a:srgbClr val="BA22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900" dirty="0">
              <a:latin typeface="Eurostile" panose="020B0504020202050204" pitchFamily="34" charset="77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434922" y="6675120"/>
            <a:ext cx="6827633" cy="182880"/>
          </a:xfrm>
          <a:prstGeom prst="rect">
            <a:avLst/>
          </a:prstGeom>
          <a:solidFill>
            <a:srgbClr val="FFD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215" dirty="0"/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9182553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C903B57-454D-0C4C-8E06-5C7FC8D793F7}" type="slidenum">
              <a:rPr lang="fr-FR" sz="1100" smtClean="0">
                <a:solidFill>
                  <a:schemeClr val="bg1">
                    <a:lumMod val="75000"/>
                  </a:schemeClr>
                </a:solidFill>
                <a:latin typeface="Eurostile" panose="020B0504020202050204" pitchFamily="34" charset="77"/>
                <a:cs typeface="Arial" panose="020B0604020202020204" pitchFamily="34" charset="0"/>
              </a:rPr>
              <a:pPr algn="r"/>
              <a:t>‹N›</a:t>
            </a:fld>
            <a:endParaRPr lang="fr-FR" sz="1100" dirty="0">
              <a:solidFill>
                <a:schemeClr val="bg1">
                  <a:lumMod val="75000"/>
                </a:schemeClr>
              </a:solidFill>
              <a:latin typeface="Eurostile" panose="020B0504020202050204" pitchFamily="34" charset="77"/>
              <a:cs typeface="Arial" panose="020B0604020202020204" pitchFamily="34" charset="0"/>
            </a:endParaRP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A8DBDA6-F1D2-635E-DE4B-93EF3D168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70" y="51987"/>
            <a:ext cx="1362278" cy="7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8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562722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Eurostile" panose="020B0504020202050204" pitchFamily="34" charset="77"/>
          <a:ea typeface="+mj-ea"/>
          <a:cs typeface="Arial" panose="020B0604020202020204" pitchFamily="34" charset="0"/>
        </a:defRPr>
      </a:lvl1pPr>
    </p:titleStyle>
    <p:bodyStyle>
      <a:lvl1pPr marL="422041" indent="-422041" algn="l" defTabSz="562722" rtl="0" eaLnBrk="1" latinLnBrk="0" hangingPunct="1">
        <a:spcBef>
          <a:spcPct val="20000"/>
        </a:spcBef>
        <a:buClr>
          <a:srgbClr val="BA2229"/>
        </a:buClr>
        <a:buSzPct val="95000"/>
        <a:buFont typeface="Lucida Grande"/>
        <a:buChar char="&gt;"/>
        <a:defRPr sz="3200" kern="1200">
          <a:solidFill>
            <a:srgbClr val="001A3A"/>
          </a:solidFill>
          <a:latin typeface="Eurostile" panose="020B0504020202050204" pitchFamily="34" charset="77"/>
          <a:ea typeface="+mn-ea"/>
          <a:cs typeface="Arial" panose="020B0604020202020204" pitchFamily="34" charset="0"/>
        </a:defRPr>
      </a:lvl1pPr>
      <a:lvl2pPr marL="914423" indent="-351701" algn="l" defTabSz="562722" rtl="0" eaLnBrk="1" latinLnBrk="0" hangingPunct="1">
        <a:spcBef>
          <a:spcPct val="20000"/>
        </a:spcBef>
        <a:buClr>
          <a:srgbClr val="FFDA1A"/>
        </a:buClr>
        <a:buFont typeface="Wingdings" charset="2"/>
        <a:buChar char="§"/>
        <a:defRPr sz="2800" kern="1200">
          <a:solidFill>
            <a:srgbClr val="001A3A"/>
          </a:solidFill>
          <a:latin typeface="Eurostile" panose="020B0504020202050204" pitchFamily="34" charset="77"/>
          <a:ea typeface="+mn-ea"/>
          <a:cs typeface="Arial" panose="020B0604020202020204" pitchFamily="34" charset="0"/>
        </a:defRPr>
      </a:lvl2pPr>
      <a:lvl3pPr marL="1406804" indent="-281361" algn="l" defTabSz="562722" rtl="0" eaLnBrk="1" latinLnBrk="0" hangingPunct="1">
        <a:spcBef>
          <a:spcPct val="20000"/>
        </a:spcBef>
        <a:buClr>
          <a:srgbClr val="FF2E45"/>
        </a:buClr>
        <a:buFont typeface="Arial"/>
        <a:buChar char="•"/>
        <a:defRPr sz="2400" kern="1200">
          <a:solidFill>
            <a:srgbClr val="7F7F7F"/>
          </a:solidFill>
          <a:latin typeface="Eurostile" panose="020B0504020202050204" pitchFamily="34" charset="77"/>
          <a:ea typeface="+mn-ea"/>
          <a:cs typeface="Arial" panose="020B0604020202020204" pitchFamily="34" charset="0"/>
        </a:defRPr>
      </a:lvl3pPr>
      <a:lvl4pPr marL="1969526" indent="-281361" algn="l" defTabSz="562722" rtl="0" eaLnBrk="1" latinLnBrk="0" hangingPunct="1">
        <a:spcBef>
          <a:spcPct val="20000"/>
        </a:spcBef>
        <a:buClr>
          <a:srgbClr val="00BAD7"/>
        </a:buClr>
        <a:buFont typeface="Arial"/>
        <a:buChar char="–"/>
        <a:defRPr sz="2000" kern="1200">
          <a:solidFill>
            <a:srgbClr val="001A3A"/>
          </a:solidFill>
          <a:latin typeface="Eurostile" panose="020B0504020202050204" pitchFamily="34" charset="77"/>
          <a:ea typeface="+mn-ea"/>
          <a:cs typeface="Arial" panose="020B0604020202020204" pitchFamily="34" charset="0"/>
        </a:defRPr>
      </a:lvl4pPr>
      <a:lvl5pPr marL="2532248" indent="-281361" algn="l" defTabSz="562722" rtl="0" eaLnBrk="1" latinLnBrk="0" hangingPunct="1">
        <a:spcBef>
          <a:spcPct val="20000"/>
        </a:spcBef>
        <a:buClr>
          <a:srgbClr val="FF2E45"/>
        </a:buClr>
        <a:buFont typeface="Lucida Grande"/>
        <a:buChar char="-"/>
        <a:defRPr sz="2000" kern="1200">
          <a:solidFill>
            <a:srgbClr val="001A3A"/>
          </a:solidFill>
          <a:latin typeface="Eurostile" panose="020B0504020202050204" pitchFamily="34" charset="77"/>
          <a:ea typeface="+mn-ea"/>
          <a:cs typeface="Arial" panose="020B0604020202020204" pitchFamily="34" charset="0"/>
        </a:defRPr>
      </a:lvl5pPr>
      <a:lvl6pPr marL="3094970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562722" rtl="0" eaLnBrk="1" latinLnBrk="0" hangingPunct="1">
        <a:spcBef>
          <a:spcPct val="20000"/>
        </a:spcBef>
        <a:buFont typeface="Arial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562722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12" Type="http://schemas.openxmlformats.org/officeDocument/2006/relationships/image" Target="../media/image30.png"/><Relationship Id="rId17" Type="http://schemas.openxmlformats.org/officeDocument/2006/relationships/image" Target="../media/image29.svg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5.svg"/><Relationship Id="rId5" Type="http://schemas.openxmlformats.org/officeDocument/2006/relationships/image" Target="../media/image23.svg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19" Type="http://schemas.openxmlformats.org/officeDocument/2006/relationships/image" Target="../media/image3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12" Type="http://schemas.openxmlformats.org/officeDocument/2006/relationships/image" Target="../media/image30.png"/><Relationship Id="rId17" Type="http://schemas.openxmlformats.org/officeDocument/2006/relationships/image" Target="../media/image29.svg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5.svg"/><Relationship Id="rId5" Type="http://schemas.openxmlformats.org/officeDocument/2006/relationships/image" Target="../media/image23.svg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19" Type="http://schemas.openxmlformats.org/officeDocument/2006/relationships/image" Target="../media/image3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12" Type="http://schemas.openxmlformats.org/officeDocument/2006/relationships/image" Target="../media/image30.png"/><Relationship Id="rId17" Type="http://schemas.openxmlformats.org/officeDocument/2006/relationships/image" Target="../media/image29.svg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5.svg"/><Relationship Id="rId5" Type="http://schemas.openxmlformats.org/officeDocument/2006/relationships/image" Target="../media/image23.svg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19" Type="http://schemas.openxmlformats.org/officeDocument/2006/relationships/image" Target="../media/image3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12" Type="http://schemas.openxmlformats.org/officeDocument/2006/relationships/image" Target="../media/image30.png"/><Relationship Id="rId17" Type="http://schemas.openxmlformats.org/officeDocument/2006/relationships/image" Target="../media/image29.svg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5.svg"/><Relationship Id="rId5" Type="http://schemas.openxmlformats.org/officeDocument/2006/relationships/image" Target="../media/image23.svg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19" Type="http://schemas.openxmlformats.org/officeDocument/2006/relationships/image" Target="../media/image3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en.wikipedia.org/wiki/Airbus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12" Type="http://schemas.openxmlformats.org/officeDocument/2006/relationships/image" Target="../media/image30.png"/><Relationship Id="rId17" Type="http://schemas.openxmlformats.org/officeDocument/2006/relationships/image" Target="../media/image29.svg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5.svg"/><Relationship Id="rId5" Type="http://schemas.openxmlformats.org/officeDocument/2006/relationships/image" Target="../media/image23.svg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19" Type="http://schemas.openxmlformats.org/officeDocument/2006/relationships/image" Target="../media/image3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12" Type="http://schemas.openxmlformats.org/officeDocument/2006/relationships/image" Target="../media/image30.png"/><Relationship Id="rId17" Type="http://schemas.openxmlformats.org/officeDocument/2006/relationships/image" Target="../media/image29.svg"/><Relationship Id="rId2" Type="http://schemas.openxmlformats.org/officeDocument/2006/relationships/image" Target="../media/image2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5.svg"/><Relationship Id="rId5" Type="http://schemas.openxmlformats.org/officeDocument/2006/relationships/image" Target="../media/image23.svg"/><Relationship Id="rId15" Type="http://schemas.openxmlformats.org/officeDocument/2006/relationships/image" Target="../media/image25.svg"/><Relationship Id="rId10" Type="http://schemas.openxmlformats.org/officeDocument/2006/relationships/image" Target="../media/image34.png"/><Relationship Id="rId19" Type="http://schemas.openxmlformats.org/officeDocument/2006/relationships/image" Target="../media/image3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831359"/>
            <a:ext cx="12192000" cy="1078755"/>
          </a:xfrm>
        </p:spPr>
        <p:txBody>
          <a:bodyPr lIns="91440" tIns="45720" rIns="91440" bIns="45720" anchor="t"/>
          <a:lstStyle/>
          <a:p>
            <a:r>
              <a:rPr lang="en-US" sz="4100" b="1" dirty="0">
                <a:latin typeface="Eurostile"/>
                <a:cs typeface="Arial"/>
              </a:rPr>
              <a:t>Zero-Trust Explainable Autonomous Networks</a:t>
            </a:r>
            <a:endParaRPr lang="en-US" sz="41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362200"/>
          </a:xfrm>
        </p:spPr>
        <p:txBody>
          <a:bodyPr lIns="91440" tIns="45720" rIns="91440" bIns="45720" anchor="t"/>
          <a:lstStyle/>
          <a:p>
            <a:r>
              <a:rPr lang="fr-FR" b="1" dirty="0">
                <a:latin typeface="Eurostile"/>
                <a:cs typeface="Arial"/>
              </a:rPr>
              <a:t>Daniele CANAVESE (IRIT)</a:t>
            </a:r>
          </a:p>
          <a:p>
            <a:endParaRPr lang="fr-FR" dirty="0">
              <a:latin typeface="Eurostile"/>
              <a:cs typeface="Arial"/>
            </a:endParaRPr>
          </a:p>
          <a:p>
            <a:r>
              <a:rPr lang="fr-FR" sz="2400" dirty="0">
                <a:latin typeface="Eurostile"/>
                <a:cs typeface="Arial"/>
              </a:rPr>
              <a:t>Journée Scientifique Annuelle du Défi Clé «ICO»</a:t>
            </a:r>
          </a:p>
          <a:p>
            <a:r>
              <a:rPr lang="fr-FR" sz="2400" dirty="0">
                <a:latin typeface="Eurostile"/>
                <a:cs typeface="Arial"/>
              </a:rPr>
              <a:t>Montpellier (France), July 12, 2024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99589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4CDF4-00DC-7DD3-6BD1-92FE494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urostile"/>
                <a:cs typeface="Arial"/>
              </a:rPr>
              <a:t>Stage 2: connectivity (intra-zone channels)</a:t>
            </a:r>
            <a:endParaRPr lang="en-US" dirty="0"/>
          </a:p>
        </p:txBody>
      </p:sp>
      <p:grpSp>
        <p:nvGrpSpPr>
          <p:cNvPr id="178" name="Gruppo 177">
            <a:extLst>
              <a:ext uri="{FF2B5EF4-FFF2-40B4-BE49-F238E27FC236}">
                <a16:creationId xmlns:a16="http://schemas.microsoft.com/office/drawing/2014/main" id="{A11A2BCB-391C-D8AB-B52E-82276908132A}"/>
              </a:ext>
            </a:extLst>
          </p:cNvPr>
          <p:cNvGrpSpPr/>
          <p:nvPr/>
        </p:nvGrpSpPr>
        <p:grpSpPr>
          <a:xfrm>
            <a:off x="1335873" y="1146981"/>
            <a:ext cx="5495305" cy="1492679"/>
            <a:chOff x="623391" y="2676586"/>
            <a:chExt cx="5495305" cy="1492679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7998CBAC-9A04-577C-0DCB-E24DBF65E2AD}"/>
                </a:ext>
              </a:extLst>
            </p:cNvPr>
            <p:cNvGrpSpPr/>
            <p:nvPr/>
          </p:nvGrpSpPr>
          <p:grpSpPr>
            <a:xfrm>
              <a:off x="2002498" y="2676586"/>
              <a:ext cx="1966913" cy="1173861"/>
              <a:chOff x="5654335" y="2805113"/>
              <a:chExt cx="1966913" cy="1173861"/>
            </a:xfrm>
          </p:grpSpPr>
          <p:pic>
            <p:nvPicPr>
              <p:cNvPr id="6" name="Elemento grafico 5" descr="Utente con riempimento a tinta unita">
                <a:extLst>
                  <a:ext uri="{FF2B5EF4-FFF2-40B4-BE49-F238E27FC236}">
                    <a16:creationId xmlns:a16="http://schemas.microsoft.com/office/drawing/2014/main" id="{E0283E7C-543E-0F4B-D8E4-FDD4DF9CB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79344" y="28051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7E272FB-05FC-3C95-5517-A4122F128A50}"/>
                  </a:ext>
                </a:extLst>
              </p:cNvPr>
              <p:cNvSpPr txBox="1"/>
              <p:nvPr/>
            </p:nvSpPr>
            <p:spPr>
              <a:xfrm>
                <a:off x="5654335" y="361321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local employees</a:t>
                </a:r>
              </a:p>
            </p:txBody>
          </p:sp>
        </p:grp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A67EA752-4726-C17C-4563-B3A92D25B73C}"/>
                </a:ext>
              </a:extLst>
            </p:cNvPr>
            <p:cNvSpPr/>
            <p:nvPr/>
          </p:nvSpPr>
          <p:spPr>
            <a:xfrm>
              <a:off x="928564" y="2676587"/>
              <a:ext cx="4735388" cy="149267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020F6D56-5C39-62F6-F600-94C470881200}"/>
                </a:ext>
              </a:extLst>
            </p:cNvPr>
            <p:cNvGrpSpPr/>
            <p:nvPr/>
          </p:nvGrpSpPr>
          <p:grpSpPr>
            <a:xfrm>
              <a:off x="4151783" y="2676587"/>
              <a:ext cx="1966913" cy="1173860"/>
              <a:chOff x="4363697" y="5062538"/>
              <a:chExt cx="1966913" cy="1173860"/>
            </a:xfrm>
          </p:grpSpPr>
          <p:sp>
            <p:nvSpPr>
              <p:cNvPr id="54" name="CasellaDiTesto 3">
                <a:extLst>
                  <a:ext uri="{FF2B5EF4-FFF2-40B4-BE49-F238E27FC236}">
                    <a16:creationId xmlns:a16="http://schemas.microsoft.com/office/drawing/2014/main" id="{54F27021-72E0-0DFE-2B13-F7642BD6D760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55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234B4694-CFF0-D4C6-DB32-AB74B7877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AA229AF2-8252-A5EC-C386-45346391618D}"/>
                </a:ext>
              </a:extLst>
            </p:cNvPr>
            <p:cNvGrpSpPr/>
            <p:nvPr/>
          </p:nvGrpSpPr>
          <p:grpSpPr>
            <a:xfrm>
              <a:off x="3072924" y="2676587"/>
              <a:ext cx="1966913" cy="1173860"/>
              <a:chOff x="4363697" y="5062538"/>
              <a:chExt cx="1966913" cy="1173860"/>
            </a:xfrm>
          </p:grpSpPr>
          <p:sp>
            <p:nvSpPr>
              <p:cNvPr id="57" name="CasellaDiTesto 3">
                <a:extLst>
                  <a:ext uri="{FF2B5EF4-FFF2-40B4-BE49-F238E27FC236}">
                    <a16:creationId xmlns:a16="http://schemas.microsoft.com/office/drawing/2014/main" id="{040E5E6A-63D2-4E50-67C2-D309F08FA18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59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0028A55-5FFE-47AC-F8F7-839213691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140056C8-0558-B1A7-C093-752842300ACD}"/>
                </a:ext>
              </a:extLst>
            </p:cNvPr>
            <p:cNvGrpSpPr/>
            <p:nvPr/>
          </p:nvGrpSpPr>
          <p:grpSpPr>
            <a:xfrm>
              <a:off x="623391" y="2697753"/>
              <a:ext cx="1966913" cy="1152694"/>
              <a:chOff x="5879976" y="1865991"/>
              <a:chExt cx="1966913" cy="1152694"/>
            </a:xfrm>
          </p:grpSpPr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376B277E-6D5B-E6BD-D368-4C3199CB0DC2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62" name="Elemento grafico 61" descr="Scudo medievale con riempimento a tinta unita">
                <a:extLst>
                  <a:ext uri="{FF2B5EF4-FFF2-40B4-BE49-F238E27FC236}">
                    <a16:creationId xmlns:a16="http://schemas.microsoft.com/office/drawing/2014/main" id="{F4C4B5A1-9D2F-6956-4B68-4438ACBB9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63" name="Connettore a gomito 62">
              <a:extLst>
                <a:ext uri="{FF2B5EF4-FFF2-40B4-BE49-F238E27FC236}">
                  <a16:creationId xmlns:a16="http://schemas.microsoft.com/office/drawing/2014/main" id="{9E5FAC94-5EEA-9DB0-E48A-3AD9ADFC9485}"/>
                </a:ext>
              </a:extLst>
            </p:cNvPr>
            <p:cNvCxnSpPr>
              <a:cxnSpLocks/>
              <a:stCxn id="7" idx="2"/>
              <a:endCxn id="61" idx="2"/>
            </p:cNvCxnSpPr>
            <p:nvPr/>
          </p:nvCxnSpPr>
          <p:spPr>
            <a:xfrm rot="5400000">
              <a:off x="2296402" y="3160894"/>
              <a:ext cx="12700" cy="1379107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Connettore a gomito 65">
              <a:extLst>
                <a:ext uri="{FF2B5EF4-FFF2-40B4-BE49-F238E27FC236}">
                  <a16:creationId xmlns:a16="http://schemas.microsoft.com/office/drawing/2014/main" id="{FB5B57E1-A144-A059-4F3F-7851D0ADC29E}"/>
                </a:ext>
              </a:extLst>
            </p:cNvPr>
            <p:cNvCxnSpPr>
              <a:cxnSpLocks/>
              <a:stCxn id="57" idx="2"/>
              <a:endCxn id="61" idx="2"/>
            </p:cNvCxnSpPr>
            <p:nvPr/>
          </p:nvCxnSpPr>
          <p:spPr>
            <a:xfrm rot="5400000">
              <a:off x="2831615" y="2625681"/>
              <a:ext cx="12700" cy="2449533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Connettore a gomito 68">
              <a:extLst>
                <a:ext uri="{FF2B5EF4-FFF2-40B4-BE49-F238E27FC236}">
                  <a16:creationId xmlns:a16="http://schemas.microsoft.com/office/drawing/2014/main" id="{73E7D991-7E93-4C19-0E71-621634D5EBFC}"/>
                </a:ext>
              </a:extLst>
            </p:cNvPr>
            <p:cNvCxnSpPr>
              <a:cxnSpLocks/>
              <a:stCxn id="54" idx="2"/>
              <a:endCxn id="61" idx="2"/>
            </p:cNvCxnSpPr>
            <p:nvPr/>
          </p:nvCxnSpPr>
          <p:spPr>
            <a:xfrm rot="5400000">
              <a:off x="3371044" y="2086251"/>
              <a:ext cx="12700" cy="3528392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E80D8FF4-1CAB-1D69-13F6-7CF2C4E72E0B}"/>
              </a:ext>
            </a:extLst>
          </p:cNvPr>
          <p:cNvGrpSpPr/>
          <p:nvPr/>
        </p:nvGrpSpPr>
        <p:grpSpPr>
          <a:xfrm>
            <a:off x="6245176" y="1094408"/>
            <a:ext cx="6232133" cy="1663547"/>
            <a:chOff x="592610" y="4300162"/>
            <a:chExt cx="6232133" cy="1663547"/>
          </a:xfrm>
        </p:grpSpPr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8A74A1A7-30F7-8057-3768-5A2431ACEB49}"/>
                </a:ext>
              </a:extLst>
            </p:cNvPr>
            <p:cNvGrpSpPr/>
            <p:nvPr/>
          </p:nvGrpSpPr>
          <p:grpSpPr>
            <a:xfrm>
              <a:off x="1743986" y="4441536"/>
              <a:ext cx="1966913" cy="1173861"/>
              <a:chOff x="9507197" y="3476625"/>
              <a:chExt cx="1966913" cy="1173861"/>
            </a:xfrm>
          </p:grpSpPr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AF9AFF80-9477-AEB9-E7D4-3DBCD8D3A9F0}"/>
                  </a:ext>
                </a:extLst>
              </p:cNvPr>
              <p:cNvSpPr txBox="1"/>
              <p:nvPr/>
            </p:nvSpPr>
            <p:spPr>
              <a:xfrm>
                <a:off x="9507197" y="4284726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web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74" name="Elemento grafico 73" descr="Internet con riempimento a tinta unita">
                <a:extLst>
                  <a:ext uri="{FF2B5EF4-FFF2-40B4-BE49-F238E27FC236}">
                    <a16:creationId xmlns:a16="http://schemas.microsoft.com/office/drawing/2014/main" id="{EC978E1D-F8BA-49D4-BD8B-92DDE619F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032206" y="34766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FA270F97-80DB-0A9A-9E40-6E56EE05FAC8}"/>
                </a:ext>
              </a:extLst>
            </p:cNvPr>
            <p:cNvGrpSpPr/>
            <p:nvPr/>
          </p:nvGrpSpPr>
          <p:grpSpPr>
            <a:xfrm>
              <a:off x="2777141" y="4343080"/>
              <a:ext cx="1966913" cy="1278638"/>
              <a:chOff x="5044735" y="3633786"/>
              <a:chExt cx="1966913" cy="1278638"/>
            </a:xfrm>
          </p:grpSpPr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BEC9A643-C1D4-DEC8-1EED-A62D6C161E5B}"/>
                  </a:ext>
                </a:extLst>
              </p:cNvPr>
              <p:cNvSpPr txBox="1"/>
              <p:nvPr/>
            </p:nvSpPr>
            <p:spPr>
              <a:xfrm>
                <a:off x="5044735" y="454666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mail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77" name="Elemento grafico 76" descr="Posta elettronica con riempimento a tinta unita">
                <a:extLst>
                  <a:ext uri="{FF2B5EF4-FFF2-40B4-BE49-F238E27FC236}">
                    <a16:creationId xmlns:a16="http://schemas.microsoft.com/office/drawing/2014/main" id="{6A246178-353D-FA33-5386-DFD6AEE9B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67362" y="3633786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5D42721E-5D7B-9238-7A27-918A83BECDB6}"/>
                </a:ext>
              </a:extLst>
            </p:cNvPr>
            <p:cNvGrpSpPr/>
            <p:nvPr/>
          </p:nvGrpSpPr>
          <p:grpSpPr>
            <a:xfrm>
              <a:off x="4857830" y="4453517"/>
              <a:ext cx="1966913" cy="1173860"/>
              <a:chOff x="4363697" y="5062538"/>
              <a:chExt cx="1966913" cy="1173860"/>
            </a:xfrm>
          </p:grpSpPr>
          <p:sp>
            <p:nvSpPr>
              <p:cNvPr id="79" name="CasellaDiTesto 3">
                <a:extLst>
                  <a:ext uri="{FF2B5EF4-FFF2-40B4-BE49-F238E27FC236}">
                    <a16:creationId xmlns:a16="http://schemas.microsoft.com/office/drawing/2014/main" id="{3B2C9758-7CB4-5465-7534-C7A85510B25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1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2EF6FC1C-FEE9-10CE-B87E-F769FEB8B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2" name="Gruppo 81">
              <a:extLst>
                <a:ext uri="{FF2B5EF4-FFF2-40B4-BE49-F238E27FC236}">
                  <a16:creationId xmlns:a16="http://schemas.microsoft.com/office/drawing/2014/main" id="{BE0CE62A-C8C8-3814-E46E-9AF8B2114A89}"/>
                </a:ext>
              </a:extLst>
            </p:cNvPr>
            <p:cNvGrpSpPr/>
            <p:nvPr/>
          </p:nvGrpSpPr>
          <p:grpSpPr>
            <a:xfrm>
              <a:off x="3778971" y="4453517"/>
              <a:ext cx="1966913" cy="1173860"/>
              <a:chOff x="4363697" y="5062538"/>
              <a:chExt cx="1966913" cy="1173860"/>
            </a:xfrm>
          </p:grpSpPr>
          <p:sp>
            <p:nvSpPr>
              <p:cNvPr id="83" name="CasellaDiTesto 3">
                <a:extLst>
                  <a:ext uri="{FF2B5EF4-FFF2-40B4-BE49-F238E27FC236}">
                    <a16:creationId xmlns:a16="http://schemas.microsoft.com/office/drawing/2014/main" id="{4CC05077-A263-EB2D-5A72-2B71DF3A8EC9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4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BC1AE7FE-5701-3919-F031-3A930165B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3406C28B-A8C3-2137-F700-F8296A2C3977}"/>
                </a:ext>
              </a:extLst>
            </p:cNvPr>
            <p:cNvGrpSpPr/>
            <p:nvPr/>
          </p:nvGrpSpPr>
          <p:grpSpPr>
            <a:xfrm>
              <a:off x="592610" y="4462703"/>
              <a:ext cx="1966913" cy="1152694"/>
              <a:chOff x="5879976" y="1865991"/>
              <a:chExt cx="1966913" cy="1152694"/>
            </a:xfrm>
          </p:grpSpPr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34CA9C8D-2914-C813-FADF-8C5A3184CD79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9" name="Elemento grafico 88" descr="Scudo medievale con riempimento a tinta unita">
                <a:extLst>
                  <a:ext uri="{FF2B5EF4-FFF2-40B4-BE49-F238E27FC236}">
                    <a16:creationId xmlns:a16="http://schemas.microsoft.com/office/drawing/2014/main" id="{2FB83AE9-0481-0EAB-1ACC-70D5CF6AD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90" name="Connettore a gomito 89">
              <a:extLst>
                <a:ext uri="{FF2B5EF4-FFF2-40B4-BE49-F238E27FC236}">
                  <a16:creationId xmlns:a16="http://schemas.microsoft.com/office/drawing/2014/main" id="{CF2C004F-30BF-E8AF-833F-DC86199C306C}"/>
                </a:ext>
              </a:extLst>
            </p:cNvPr>
            <p:cNvCxnSpPr>
              <a:cxnSpLocks/>
              <a:stCxn id="73" idx="2"/>
              <a:endCxn id="87" idx="2"/>
            </p:cNvCxnSpPr>
            <p:nvPr/>
          </p:nvCxnSpPr>
          <p:spPr>
            <a:xfrm rot="5400000">
              <a:off x="2151755" y="5039709"/>
              <a:ext cx="12700" cy="1151376"/>
            </a:xfrm>
            <a:prstGeom prst="bentConnector3">
              <a:avLst>
                <a:gd name="adj1" fmla="val 1930913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3" name="Connettore a gomito 92">
              <a:extLst>
                <a:ext uri="{FF2B5EF4-FFF2-40B4-BE49-F238E27FC236}">
                  <a16:creationId xmlns:a16="http://schemas.microsoft.com/office/drawing/2014/main" id="{1DAA102E-8E96-68CE-BAB4-701FBF2F50AF}"/>
                </a:ext>
              </a:extLst>
            </p:cNvPr>
            <p:cNvCxnSpPr>
              <a:cxnSpLocks/>
              <a:stCxn id="76" idx="2"/>
              <a:endCxn id="87" idx="2"/>
            </p:cNvCxnSpPr>
            <p:nvPr/>
          </p:nvCxnSpPr>
          <p:spPr>
            <a:xfrm rot="5400000" flipH="1">
              <a:off x="2665172" y="4526293"/>
              <a:ext cx="6321" cy="2184531"/>
            </a:xfrm>
            <a:prstGeom prst="bentConnector3">
              <a:avLst>
                <a:gd name="adj1" fmla="val -3682281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Connettore a gomito 95">
              <a:extLst>
                <a:ext uri="{FF2B5EF4-FFF2-40B4-BE49-F238E27FC236}">
                  <a16:creationId xmlns:a16="http://schemas.microsoft.com/office/drawing/2014/main" id="{D1B197EE-B494-985B-7CD6-F853BFEC14B6}"/>
                </a:ext>
              </a:extLst>
            </p:cNvPr>
            <p:cNvCxnSpPr>
              <a:cxnSpLocks/>
              <a:stCxn id="83" idx="2"/>
              <a:endCxn id="87" idx="2"/>
            </p:cNvCxnSpPr>
            <p:nvPr/>
          </p:nvCxnSpPr>
          <p:spPr>
            <a:xfrm rot="5400000" flipH="1">
              <a:off x="3163258" y="4028207"/>
              <a:ext cx="11980" cy="3186361"/>
            </a:xfrm>
            <a:prstGeom prst="bentConnector3">
              <a:avLst>
                <a:gd name="adj1" fmla="val -190818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Connettore a gomito 98">
              <a:extLst>
                <a:ext uri="{FF2B5EF4-FFF2-40B4-BE49-F238E27FC236}">
                  <a16:creationId xmlns:a16="http://schemas.microsoft.com/office/drawing/2014/main" id="{3C6AC7AA-BAAF-520B-67D9-A35A65B3BA22}"/>
                </a:ext>
              </a:extLst>
            </p:cNvPr>
            <p:cNvCxnSpPr>
              <a:cxnSpLocks/>
              <a:stCxn id="79" idx="2"/>
              <a:endCxn id="87" idx="2"/>
            </p:cNvCxnSpPr>
            <p:nvPr/>
          </p:nvCxnSpPr>
          <p:spPr>
            <a:xfrm rot="5400000" flipH="1">
              <a:off x="3702687" y="3488777"/>
              <a:ext cx="11980" cy="4265220"/>
            </a:xfrm>
            <a:prstGeom prst="bentConnector3">
              <a:avLst>
                <a:gd name="adj1" fmla="val -190818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4" name="Rettangolo 103">
              <a:extLst>
                <a:ext uri="{FF2B5EF4-FFF2-40B4-BE49-F238E27FC236}">
                  <a16:creationId xmlns:a16="http://schemas.microsoft.com/office/drawing/2014/main" id="{A6DEA65A-DDF2-1BF0-10DE-10719ACB10F4}"/>
                </a:ext>
              </a:extLst>
            </p:cNvPr>
            <p:cNvSpPr/>
            <p:nvPr/>
          </p:nvSpPr>
          <p:spPr>
            <a:xfrm>
              <a:off x="911424" y="4300162"/>
              <a:ext cx="5441825" cy="1663547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81" name="Gruppo 180">
            <a:extLst>
              <a:ext uri="{FF2B5EF4-FFF2-40B4-BE49-F238E27FC236}">
                <a16:creationId xmlns:a16="http://schemas.microsoft.com/office/drawing/2014/main" id="{92CF47EE-4E88-BC67-8A89-08EC8186FA22}"/>
              </a:ext>
            </a:extLst>
          </p:cNvPr>
          <p:cNvGrpSpPr/>
          <p:nvPr/>
        </p:nvGrpSpPr>
        <p:grpSpPr>
          <a:xfrm>
            <a:off x="6245176" y="2917050"/>
            <a:ext cx="5223434" cy="1536539"/>
            <a:chOff x="6816080" y="1039348"/>
            <a:chExt cx="5223434" cy="1536539"/>
          </a:xfrm>
        </p:grpSpPr>
        <p:grpSp>
          <p:nvGrpSpPr>
            <p:cNvPr id="105" name="Gruppo 104">
              <a:extLst>
                <a:ext uri="{FF2B5EF4-FFF2-40B4-BE49-F238E27FC236}">
                  <a16:creationId xmlns:a16="http://schemas.microsoft.com/office/drawing/2014/main" id="{D7FF2667-02F4-9D1F-EEF9-CF062F7E80B1}"/>
                </a:ext>
              </a:extLst>
            </p:cNvPr>
            <p:cNvGrpSpPr/>
            <p:nvPr/>
          </p:nvGrpSpPr>
          <p:grpSpPr>
            <a:xfrm>
              <a:off x="7968208" y="1060514"/>
              <a:ext cx="1966913" cy="1173861"/>
              <a:chOff x="10150135" y="5100638"/>
              <a:chExt cx="1966913" cy="1173861"/>
            </a:xfrm>
          </p:grpSpPr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84512CBA-447B-8554-357E-27D5727BDBAD}"/>
                  </a:ext>
                </a:extLst>
              </p:cNvPr>
              <p:cNvSpPr txBox="1"/>
              <p:nvPr/>
            </p:nvSpPr>
            <p:spPr>
              <a:xfrm>
                <a:off x="10150135" y="5908739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DB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07" name="Elemento grafico 106" descr="Database con riempimento a tinta unita">
                <a:extLst>
                  <a:ext uri="{FF2B5EF4-FFF2-40B4-BE49-F238E27FC236}">
                    <a16:creationId xmlns:a16="http://schemas.microsoft.com/office/drawing/2014/main" id="{EB4E7C0C-F316-76DC-3E33-768DA79D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675144" y="51006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08" name="Gruppo 107">
              <a:extLst>
                <a:ext uri="{FF2B5EF4-FFF2-40B4-BE49-F238E27FC236}">
                  <a16:creationId xmlns:a16="http://schemas.microsoft.com/office/drawing/2014/main" id="{D45FA062-7DC8-8570-BDA7-14DD7C7E927B}"/>
                </a:ext>
              </a:extLst>
            </p:cNvPr>
            <p:cNvGrpSpPr/>
            <p:nvPr/>
          </p:nvGrpSpPr>
          <p:grpSpPr>
            <a:xfrm>
              <a:off x="10072601" y="1060515"/>
              <a:ext cx="1966913" cy="1173860"/>
              <a:chOff x="4363697" y="5062538"/>
              <a:chExt cx="1966913" cy="1173860"/>
            </a:xfrm>
          </p:grpSpPr>
          <p:sp>
            <p:nvSpPr>
              <p:cNvPr id="109" name="CasellaDiTesto 3">
                <a:extLst>
                  <a:ext uri="{FF2B5EF4-FFF2-40B4-BE49-F238E27FC236}">
                    <a16:creationId xmlns:a16="http://schemas.microsoft.com/office/drawing/2014/main" id="{293829C6-1648-E2B9-6158-4005222B1C97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0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97CE3E6-039B-E55A-AB90-44C56EAB5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2" name="Gruppo 111">
              <a:extLst>
                <a:ext uri="{FF2B5EF4-FFF2-40B4-BE49-F238E27FC236}">
                  <a16:creationId xmlns:a16="http://schemas.microsoft.com/office/drawing/2014/main" id="{6DD9968C-17FD-BAE8-2E1A-878342669594}"/>
                </a:ext>
              </a:extLst>
            </p:cNvPr>
            <p:cNvGrpSpPr/>
            <p:nvPr/>
          </p:nvGrpSpPr>
          <p:grpSpPr>
            <a:xfrm>
              <a:off x="8993742" y="1060515"/>
              <a:ext cx="1966913" cy="1173860"/>
              <a:chOff x="4363697" y="5062538"/>
              <a:chExt cx="1966913" cy="1173860"/>
            </a:xfrm>
          </p:grpSpPr>
          <p:sp>
            <p:nvSpPr>
              <p:cNvPr id="113" name="CasellaDiTesto 3">
                <a:extLst>
                  <a:ext uri="{FF2B5EF4-FFF2-40B4-BE49-F238E27FC236}">
                    <a16:creationId xmlns:a16="http://schemas.microsoft.com/office/drawing/2014/main" id="{489E2A41-A3D5-29AD-96D5-646C9FB748F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4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B0BAE4EB-CA7E-3C3E-10D8-1B2298573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5" name="Gruppo 114">
              <a:extLst>
                <a:ext uri="{FF2B5EF4-FFF2-40B4-BE49-F238E27FC236}">
                  <a16:creationId xmlns:a16="http://schemas.microsoft.com/office/drawing/2014/main" id="{3677357E-D0F9-EFA2-D5F8-B90337C48090}"/>
                </a:ext>
              </a:extLst>
            </p:cNvPr>
            <p:cNvGrpSpPr/>
            <p:nvPr/>
          </p:nvGrpSpPr>
          <p:grpSpPr>
            <a:xfrm>
              <a:off x="6816080" y="1060515"/>
              <a:ext cx="1966913" cy="1152694"/>
              <a:chOff x="5879976" y="1865991"/>
              <a:chExt cx="1966913" cy="1152694"/>
            </a:xfrm>
          </p:grpSpPr>
          <p:sp>
            <p:nvSpPr>
              <p:cNvPr id="116" name="CasellaDiTesto 115">
                <a:extLst>
                  <a:ext uri="{FF2B5EF4-FFF2-40B4-BE49-F238E27FC236}">
                    <a16:creationId xmlns:a16="http://schemas.microsoft.com/office/drawing/2014/main" id="{A76A82B2-3362-3ACB-711E-B0AAB5A1FC14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8" name="Elemento grafico 117" descr="Scudo medievale con riempimento a tinta unita">
                <a:extLst>
                  <a:ext uri="{FF2B5EF4-FFF2-40B4-BE49-F238E27FC236}">
                    <a16:creationId xmlns:a16="http://schemas.microsoft.com/office/drawing/2014/main" id="{CA01BE5A-DA82-4AF9-9AA2-AA5F99C1B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19" name="Connettore a gomito 118">
              <a:extLst>
                <a:ext uri="{FF2B5EF4-FFF2-40B4-BE49-F238E27FC236}">
                  <a16:creationId xmlns:a16="http://schemas.microsoft.com/office/drawing/2014/main" id="{5DB4AADC-98B4-A7CB-E1D4-A0AA89407821}"/>
                </a:ext>
              </a:extLst>
            </p:cNvPr>
            <p:cNvCxnSpPr>
              <a:cxnSpLocks/>
              <a:stCxn id="106" idx="2"/>
              <a:endCxn id="116" idx="2"/>
            </p:cNvCxnSpPr>
            <p:nvPr/>
          </p:nvCxnSpPr>
          <p:spPr>
            <a:xfrm rot="5400000" flipH="1">
              <a:off x="8365018" y="1647728"/>
              <a:ext cx="21166" cy="1152128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Connettore a gomito 122">
              <a:extLst>
                <a:ext uri="{FF2B5EF4-FFF2-40B4-BE49-F238E27FC236}">
                  <a16:creationId xmlns:a16="http://schemas.microsoft.com/office/drawing/2014/main" id="{93E6C7EB-2366-6F3C-921B-9C32893E7D05}"/>
                </a:ext>
              </a:extLst>
            </p:cNvPr>
            <p:cNvCxnSpPr>
              <a:cxnSpLocks/>
              <a:stCxn id="113" idx="2"/>
              <a:endCxn id="116" idx="2"/>
            </p:cNvCxnSpPr>
            <p:nvPr/>
          </p:nvCxnSpPr>
          <p:spPr>
            <a:xfrm rot="5400000" flipH="1">
              <a:off x="8877785" y="1134961"/>
              <a:ext cx="21166" cy="2177662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6" name="Connettore a gomito 125">
              <a:extLst>
                <a:ext uri="{FF2B5EF4-FFF2-40B4-BE49-F238E27FC236}">
                  <a16:creationId xmlns:a16="http://schemas.microsoft.com/office/drawing/2014/main" id="{5635D859-EBCB-E46B-EE4D-3CC258EA3E48}"/>
                </a:ext>
              </a:extLst>
            </p:cNvPr>
            <p:cNvCxnSpPr>
              <a:cxnSpLocks/>
              <a:stCxn id="109" idx="2"/>
              <a:endCxn id="116" idx="2"/>
            </p:cNvCxnSpPr>
            <p:nvPr/>
          </p:nvCxnSpPr>
          <p:spPr>
            <a:xfrm rot="5400000" flipH="1">
              <a:off x="9417215" y="595532"/>
              <a:ext cx="21166" cy="3256521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9" name="Rettangolo 128">
              <a:extLst>
                <a:ext uri="{FF2B5EF4-FFF2-40B4-BE49-F238E27FC236}">
                  <a16:creationId xmlns:a16="http://schemas.microsoft.com/office/drawing/2014/main" id="{DAEE2378-81A3-4162-BE4E-9A07FCDB755C}"/>
                </a:ext>
              </a:extLst>
            </p:cNvPr>
            <p:cNvSpPr/>
            <p:nvPr/>
          </p:nvSpPr>
          <p:spPr>
            <a:xfrm>
              <a:off x="7111496" y="1039348"/>
              <a:ext cx="4457111" cy="153653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82" name="Gruppo 181">
            <a:extLst>
              <a:ext uri="{FF2B5EF4-FFF2-40B4-BE49-F238E27FC236}">
                <a16:creationId xmlns:a16="http://schemas.microsoft.com/office/drawing/2014/main" id="{C9F8689B-D9AE-DEFE-2B57-E77FBD888A49}"/>
              </a:ext>
            </a:extLst>
          </p:cNvPr>
          <p:cNvGrpSpPr/>
          <p:nvPr/>
        </p:nvGrpSpPr>
        <p:grpSpPr>
          <a:xfrm>
            <a:off x="6311796" y="4621019"/>
            <a:ext cx="6191642" cy="1512168"/>
            <a:chOff x="5710392" y="2852937"/>
            <a:chExt cx="6191642" cy="1512168"/>
          </a:xfrm>
        </p:grpSpPr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A746FA32-6D35-E2C9-2523-1BE708635356}"/>
                </a:ext>
              </a:extLst>
            </p:cNvPr>
            <p:cNvGrpSpPr/>
            <p:nvPr/>
          </p:nvGrpSpPr>
          <p:grpSpPr>
            <a:xfrm>
              <a:off x="6816080" y="2863865"/>
              <a:ext cx="1966913" cy="1173860"/>
              <a:chOff x="8197510" y="5081588"/>
              <a:chExt cx="1966913" cy="1173860"/>
            </a:xfrm>
          </p:grpSpPr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964394A-55AE-EA51-170D-0DAB89DB88AC}"/>
                  </a:ext>
                </a:extLst>
              </p:cNvPr>
              <p:cNvSpPr txBox="1"/>
              <p:nvPr/>
            </p:nvSpPr>
            <p:spPr>
              <a:xfrm>
                <a:off x="8197510" y="588968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app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2" name="Elemento grafico 131" descr="Monitor con riempimento a tinta unita">
                <a:extLst>
                  <a:ext uri="{FF2B5EF4-FFF2-40B4-BE49-F238E27FC236}">
                    <a16:creationId xmlns:a16="http://schemas.microsoft.com/office/drawing/2014/main" id="{5A622BC0-4B2F-934D-10A5-A8BB861D2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722519" y="508158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3" name="Gruppo 132">
              <a:extLst>
                <a:ext uri="{FF2B5EF4-FFF2-40B4-BE49-F238E27FC236}">
                  <a16:creationId xmlns:a16="http://schemas.microsoft.com/office/drawing/2014/main" id="{E38CA7A0-F931-D3CF-3026-57D8533FDD03}"/>
                </a:ext>
              </a:extLst>
            </p:cNvPr>
            <p:cNvGrpSpPr/>
            <p:nvPr/>
          </p:nvGrpSpPr>
          <p:grpSpPr>
            <a:xfrm>
              <a:off x="7799537" y="2863865"/>
              <a:ext cx="1966913" cy="1173861"/>
              <a:chOff x="7306922" y="3629025"/>
              <a:chExt cx="1966913" cy="1173861"/>
            </a:xfrm>
          </p:grpSpPr>
          <p:sp>
            <p:nvSpPr>
              <p:cNvPr id="134" name="CasellaDiTesto 133">
                <a:extLst>
                  <a:ext uri="{FF2B5EF4-FFF2-40B4-BE49-F238E27FC236}">
                    <a16:creationId xmlns:a16="http://schemas.microsoft.com/office/drawing/2014/main" id="{E113161D-5BDC-E085-E5E8-B44A893B5D18}"/>
                  </a:ext>
                </a:extLst>
              </p:cNvPr>
              <p:cNvSpPr txBox="1"/>
              <p:nvPr/>
            </p:nvSpPr>
            <p:spPr>
              <a:xfrm>
                <a:off x="7306922" y="4437126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controllers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5" name="Elemento grafico 134" descr="Mano robotica con riempimento a tinta unita">
                <a:extLst>
                  <a:ext uri="{FF2B5EF4-FFF2-40B4-BE49-F238E27FC236}">
                    <a16:creationId xmlns:a16="http://schemas.microsoft.com/office/drawing/2014/main" id="{8BFE6FC1-89F6-5D4F-2464-019238D3A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831931" y="36290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15348489-F314-E7AE-F8E0-FCFCD35FC6F2}"/>
                </a:ext>
              </a:extLst>
            </p:cNvPr>
            <p:cNvGrpSpPr/>
            <p:nvPr/>
          </p:nvGrpSpPr>
          <p:grpSpPr>
            <a:xfrm>
              <a:off x="9935121" y="2874384"/>
              <a:ext cx="1966913" cy="1173860"/>
              <a:chOff x="4363697" y="5062538"/>
              <a:chExt cx="1966913" cy="1173860"/>
            </a:xfrm>
          </p:grpSpPr>
          <p:sp>
            <p:nvSpPr>
              <p:cNvPr id="137" name="CasellaDiTesto 3">
                <a:extLst>
                  <a:ext uri="{FF2B5EF4-FFF2-40B4-BE49-F238E27FC236}">
                    <a16:creationId xmlns:a16="http://schemas.microsoft.com/office/drawing/2014/main" id="{EA7F8D37-DF83-6E38-E5FE-4D8D41F8D2C7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8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695DCFF4-142C-2871-8934-3F680D295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9" name="Gruppo 138">
              <a:extLst>
                <a:ext uri="{FF2B5EF4-FFF2-40B4-BE49-F238E27FC236}">
                  <a16:creationId xmlns:a16="http://schemas.microsoft.com/office/drawing/2014/main" id="{8B320C68-4939-552E-F368-4B276BB6FE2E}"/>
                </a:ext>
              </a:extLst>
            </p:cNvPr>
            <p:cNvGrpSpPr/>
            <p:nvPr/>
          </p:nvGrpSpPr>
          <p:grpSpPr>
            <a:xfrm>
              <a:off x="8856262" y="2874384"/>
              <a:ext cx="1966913" cy="1173860"/>
              <a:chOff x="4363697" y="5062538"/>
              <a:chExt cx="1966913" cy="1173860"/>
            </a:xfrm>
          </p:grpSpPr>
          <p:sp>
            <p:nvSpPr>
              <p:cNvPr id="140" name="CasellaDiTesto 3">
                <a:extLst>
                  <a:ext uri="{FF2B5EF4-FFF2-40B4-BE49-F238E27FC236}">
                    <a16:creationId xmlns:a16="http://schemas.microsoft.com/office/drawing/2014/main" id="{BA32AB49-DC90-09C3-66EF-CF6F950C51FA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41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9A4BC66-46E5-15A9-E9B8-E3E9BBD5C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42" name="Gruppo 141">
              <a:extLst>
                <a:ext uri="{FF2B5EF4-FFF2-40B4-BE49-F238E27FC236}">
                  <a16:creationId xmlns:a16="http://schemas.microsoft.com/office/drawing/2014/main" id="{7AF1670B-F76C-A5FC-37C0-9E9532C89127}"/>
                </a:ext>
              </a:extLst>
            </p:cNvPr>
            <p:cNvGrpSpPr/>
            <p:nvPr/>
          </p:nvGrpSpPr>
          <p:grpSpPr>
            <a:xfrm>
              <a:off x="5710392" y="2874384"/>
              <a:ext cx="1966913" cy="1152694"/>
              <a:chOff x="5879976" y="1865991"/>
              <a:chExt cx="1966913" cy="1152694"/>
            </a:xfrm>
          </p:grpSpPr>
          <p:sp>
            <p:nvSpPr>
              <p:cNvPr id="143" name="CasellaDiTesto 142">
                <a:extLst>
                  <a:ext uri="{FF2B5EF4-FFF2-40B4-BE49-F238E27FC236}">
                    <a16:creationId xmlns:a16="http://schemas.microsoft.com/office/drawing/2014/main" id="{9004D307-EEBE-F0D1-5C91-BF8FC538C24A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44" name="Elemento grafico 143" descr="Scudo medievale con riempimento a tinta unita">
                <a:extLst>
                  <a:ext uri="{FF2B5EF4-FFF2-40B4-BE49-F238E27FC236}">
                    <a16:creationId xmlns:a16="http://schemas.microsoft.com/office/drawing/2014/main" id="{03A1071B-0F49-9BBC-1239-28A9E411B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45" name="Connettore a gomito 144">
              <a:extLst>
                <a:ext uri="{FF2B5EF4-FFF2-40B4-BE49-F238E27FC236}">
                  <a16:creationId xmlns:a16="http://schemas.microsoft.com/office/drawing/2014/main" id="{DCF16D10-28C3-8B0A-0BB9-4486F7751013}"/>
                </a:ext>
              </a:extLst>
            </p:cNvPr>
            <p:cNvCxnSpPr>
              <a:cxnSpLocks/>
              <a:stCxn id="131" idx="2"/>
              <a:endCxn id="143" idx="2"/>
            </p:cNvCxnSpPr>
            <p:nvPr/>
          </p:nvCxnSpPr>
          <p:spPr>
            <a:xfrm rot="5400000" flipH="1">
              <a:off x="7241369" y="3479558"/>
              <a:ext cx="10647" cy="1105688"/>
            </a:xfrm>
            <a:prstGeom prst="bentConnector3">
              <a:avLst>
                <a:gd name="adj1" fmla="val -2264225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8" name="Connettore a gomito 147">
              <a:extLst>
                <a:ext uri="{FF2B5EF4-FFF2-40B4-BE49-F238E27FC236}">
                  <a16:creationId xmlns:a16="http://schemas.microsoft.com/office/drawing/2014/main" id="{38FEE047-7CB6-1735-3F2F-2FEBB807F434}"/>
                </a:ext>
              </a:extLst>
            </p:cNvPr>
            <p:cNvCxnSpPr>
              <a:cxnSpLocks/>
              <a:stCxn id="134" idx="2"/>
              <a:endCxn id="143" idx="2"/>
            </p:cNvCxnSpPr>
            <p:nvPr/>
          </p:nvCxnSpPr>
          <p:spPr>
            <a:xfrm rot="5400000" flipH="1">
              <a:off x="7733098" y="2987830"/>
              <a:ext cx="10648" cy="2089145"/>
            </a:xfrm>
            <a:prstGeom prst="bentConnector3">
              <a:avLst>
                <a:gd name="adj1" fmla="val -2264012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1" name="Connettore a gomito 150">
              <a:extLst>
                <a:ext uri="{FF2B5EF4-FFF2-40B4-BE49-F238E27FC236}">
                  <a16:creationId xmlns:a16="http://schemas.microsoft.com/office/drawing/2014/main" id="{85357651-B51A-C992-F319-E2E6E923D4AB}"/>
                </a:ext>
              </a:extLst>
            </p:cNvPr>
            <p:cNvCxnSpPr>
              <a:cxnSpLocks/>
              <a:stCxn id="140" idx="2"/>
              <a:endCxn id="143" idx="2"/>
            </p:cNvCxnSpPr>
            <p:nvPr/>
          </p:nvCxnSpPr>
          <p:spPr>
            <a:xfrm rot="5400000" flipH="1">
              <a:off x="8256201" y="2464726"/>
              <a:ext cx="21166" cy="3145870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4" name="Connettore a gomito 153">
              <a:extLst>
                <a:ext uri="{FF2B5EF4-FFF2-40B4-BE49-F238E27FC236}">
                  <a16:creationId xmlns:a16="http://schemas.microsoft.com/office/drawing/2014/main" id="{2F306FDE-48A8-3461-2958-690390AC307D}"/>
                </a:ext>
              </a:extLst>
            </p:cNvPr>
            <p:cNvCxnSpPr>
              <a:cxnSpLocks/>
              <a:stCxn id="137" idx="2"/>
              <a:endCxn id="143" idx="2"/>
            </p:cNvCxnSpPr>
            <p:nvPr/>
          </p:nvCxnSpPr>
          <p:spPr>
            <a:xfrm rot="5400000" flipH="1">
              <a:off x="8795631" y="1925297"/>
              <a:ext cx="21166" cy="4224729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0" name="Rettangolo 159">
              <a:extLst>
                <a:ext uri="{FF2B5EF4-FFF2-40B4-BE49-F238E27FC236}">
                  <a16:creationId xmlns:a16="http://schemas.microsoft.com/office/drawing/2014/main" id="{04A0818C-C296-9272-A258-277E70A240C8}"/>
                </a:ext>
              </a:extLst>
            </p:cNvPr>
            <p:cNvSpPr/>
            <p:nvPr/>
          </p:nvSpPr>
          <p:spPr>
            <a:xfrm>
              <a:off x="5951984" y="2852937"/>
              <a:ext cx="5472607" cy="151216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77" name="Gruppo 176">
            <a:extLst>
              <a:ext uri="{FF2B5EF4-FFF2-40B4-BE49-F238E27FC236}">
                <a16:creationId xmlns:a16="http://schemas.microsoft.com/office/drawing/2014/main" id="{58492F95-6213-2CED-5273-5BF3C0D09E02}"/>
              </a:ext>
            </a:extLst>
          </p:cNvPr>
          <p:cNvGrpSpPr/>
          <p:nvPr/>
        </p:nvGrpSpPr>
        <p:grpSpPr>
          <a:xfrm>
            <a:off x="1341500" y="4604749"/>
            <a:ext cx="5495305" cy="1536539"/>
            <a:chOff x="623392" y="1073241"/>
            <a:chExt cx="5495305" cy="1536539"/>
          </a:xfrm>
        </p:grpSpPr>
        <p:grpSp>
          <p:nvGrpSpPr>
            <p:cNvPr id="161" name="Gruppo 160">
              <a:extLst>
                <a:ext uri="{FF2B5EF4-FFF2-40B4-BE49-F238E27FC236}">
                  <a16:creationId xmlns:a16="http://schemas.microsoft.com/office/drawing/2014/main" id="{C5056CD1-2034-0C96-295D-77D91ED279C3}"/>
                </a:ext>
              </a:extLst>
            </p:cNvPr>
            <p:cNvGrpSpPr/>
            <p:nvPr/>
          </p:nvGrpSpPr>
          <p:grpSpPr>
            <a:xfrm>
              <a:off x="623392" y="1094408"/>
              <a:ext cx="1966913" cy="1152694"/>
              <a:chOff x="5879976" y="1865991"/>
              <a:chExt cx="1966913" cy="1152694"/>
            </a:xfrm>
          </p:grpSpPr>
          <p:sp>
            <p:nvSpPr>
              <p:cNvPr id="162" name="CasellaDiTesto 161">
                <a:extLst>
                  <a:ext uri="{FF2B5EF4-FFF2-40B4-BE49-F238E27FC236}">
                    <a16:creationId xmlns:a16="http://schemas.microsoft.com/office/drawing/2014/main" id="{F7BE2292-E733-79AF-790C-7EDEA34C9C22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63" name="Elemento grafico 162" descr="Scudo medievale con riempimento a tinta unita">
                <a:extLst>
                  <a:ext uri="{FF2B5EF4-FFF2-40B4-BE49-F238E27FC236}">
                    <a16:creationId xmlns:a16="http://schemas.microsoft.com/office/drawing/2014/main" id="{8EE90AD7-EE99-3499-612F-C38EC0051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64" name="Gruppo 163">
              <a:extLst>
                <a:ext uri="{FF2B5EF4-FFF2-40B4-BE49-F238E27FC236}">
                  <a16:creationId xmlns:a16="http://schemas.microsoft.com/office/drawing/2014/main" id="{82A2305E-BF04-9819-65E7-3F52F38370E0}"/>
                </a:ext>
              </a:extLst>
            </p:cNvPr>
            <p:cNvGrpSpPr/>
            <p:nvPr/>
          </p:nvGrpSpPr>
          <p:grpSpPr>
            <a:xfrm>
              <a:off x="2105796" y="1073241"/>
              <a:ext cx="1966913" cy="1173861"/>
              <a:chOff x="5654335" y="2805113"/>
              <a:chExt cx="1966913" cy="1173861"/>
            </a:xfrm>
          </p:grpSpPr>
          <p:pic>
            <p:nvPicPr>
              <p:cNvPr id="165" name="Elemento grafico 164" descr="Utente con riempimento a tinta unita">
                <a:extLst>
                  <a:ext uri="{FF2B5EF4-FFF2-40B4-BE49-F238E27FC236}">
                    <a16:creationId xmlns:a16="http://schemas.microsoft.com/office/drawing/2014/main" id="{C506429A-B112-6BB6-B7FD-53D5A717A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79344" y="28051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66" name="CasellaDiTesto 165">
                <a:extLst>
                  <a:ext uri="{FF2B5EF4-FFF2-40B4-BE49-F238E27FC236}">
                    <a16:creationId xmlns:a16="http://schemas.microsoft.com/office/drawing/2014/main" id="{679AA089-AF28-9E40-CA1F-6E24AF6CE3F1}"/>
                  </a:ext>
                </a:extLst>
              </p:cNvPr>
              <p:cNvSpPr txBox="1"/>
              <p:nvPr/>
            </p:nvSpPr>
            <p:spPr>
              <a:xfrm>
                <a:off x="5654335" y="361321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guests</a:t>
                </a:r>
                <a:endParaRPr lang="it-IT" dirty="0">
                  <a:latin typeface="Eurostile" panose="020B0504020202050204"/>
                </a:endParaRPr>
              </a:p>
            </p:txBody>
          </p:sp>
        </p:grpSp>
        <p:sp>
          <p:nvSpPr>
            <p:cNvPr id="167" name="Rettangolo 166">
              <a:extLst>
                <a:ext uri="{FF2B5EF4-FFF2-40B4-BE49-F238E27FC236}">
                  <a16:creationId xmlns:a16="http://schemas.microsoft.com/office/drawing/2014/main" id="{2EC45F97-51EF-6F20-9B39-95E1A70D72BE}"/>
                </a:ext>
              </a:extLst>
            </p:cNvPr>
            <p:cNvSpPr/>
            <p:nvPr/>
          </p:nvSpPr>
          <p:spPr>
            <a:xfrm>
              <a:off x="928564" y="1073241"/>
              <a:ext cx="4735388" cy="153653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  <p:grpSp>
          <p:nvGrpSpPr>
            <p:cNvPr id="168" name="Gruppo 167">
              <a:extLst>
                <a:ext uri="{FF2B5EF4-FFF2-40B4-BE49-F238E27FC236}">
                  <a16:creationId xmlns:a16="http://schemas.microsoft.com/office/drawing/2014/main" id="{88A19D82-8BA9-EC29-91F8-DF3BA3C9D9AC}"/>
                </a:ext>
              </a:extLst>
            </p:cNvPr>
            <p:cNvGrpSpPr/>
            <p:nvPr/>
          </p:nvGrpSpPr>
          <p:grpSpPr>
            <a:xfrm>
              <a:off x="4151784" y="1094408"/>
              <a:ext cx="1966913" cy="1173860"/>
              <a:chOff x="4363697" y="5062538"/>
              <a:chExt cx="1966913" cy="1173860"/>
            </a:xfrm>
          </p:grpSpPr>
          <p:sp>
            <p:nvSpPr>
              <p:cNvPr id="169" name="CasellaDiTesto 3">
                <a:extLst>
                  <a:ext uri="{FF2B5EF4-FFF2-40B4-BE49-F238E27FC236}">
                    <a16:creationId xmlns:a16="http://schemas.microsoft.com/office/drawing/2014/main" id="{B4060244-94EF-EB82-3D1C-8240668D1CBE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70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A93997EF-A649-575E-F6A5-4BC06D980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71" name="Gruppo 170">
              <a:extLst>
                <a:ext uri="{FF2B5EF4-FFF2-40B4-BE49-F238E27FC236}">
                  <a16:creationId xmlns:a16="http://schemas.microsoft.com/office/drawing/2014/main" id="{E4510A00-26AE-5DB2-CE9D-A694331CC3A9}"/>
                </a:ext>
              </a:extLst>
            </p:cNvPr>
            <p:cNvGrpSpPr/>
            <p:nvPr/>
          </p:nvGrpSpPr>
          <p:grpSpPr>
            <a:xfrm>
              <a:off x="3072925" y="1094408"/>
              <a:ext cx="1966913" cy="1173860"/>
              <a:chOff x="4363697" y="5062538"/>
              <a:chExt cx="1966913" cy="1173860"/>
            </a:xfrm>
          </p:grpSpPr>
          <p:sp>
            <p:nvSpPr>
              <p:cNvPr id="172" name="CasellaDiTesto 3">
                <a:extLst>
                  <a:ext uri="{FF2B5EF4-FFF2-40B4-BE49-F238E27FC236}">
                    <a16:creationId xmlns:a16="http://schemas.microsoft.com/office/drawing/2014/main" id="{0D35B6B7-D757-8079-16DB-9754B0459030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73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D6BC51C5-17D9-2732-1E9F-C85F9BED1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74" name="Connettore a gomito 173">
              <a:extLst>
                <a:ext uri="{FF2B5EF4-FFF2-40B4-BE49-F238E27FC236}">
                  <a16:creationId xmlns:a16="http://schemas.microsoft.com/office/drawing/2014/main" id="{C1A36CC8-843B-7CEB-5BED-C957F6E7C86B}"/>
                </a:ext>
              </a:extLst>
            </p:cNvPr>
            <p:cNvCxnSpPr>
              <a:cxnSpLocks/>
              <a:stCxn id="169" idx="2"/>
              <a:endCxn id="162" idx="2"/>
            </p:cNvCxnSpPr>
            <p:nvPr/>
          </p:nvCxnSpPr>
          <p:spPr>
            <a:xfrm rot="5400000" flipH="1">
              <a:off x="3360462" y="493489"/>
              <a:ext cx="21166" cy="3528392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5" name="Connettore a gomito 174">
              <a:extLst>
                <a:ext uri="{FF2B5EF4-FFF2-40B4-BE49-F238E27FC236}">
                  <a16:creationId xmlns:a16="http://schemas.microsoft.com/office/drawing/2014/main" id="{ED21B040-D98A-E3F4-93E9-3E7426908326}"/>
                </a:ext>
              </a:extLst>
            </p:cNvPr>
            <p:cNvCxnSpPr>
              <a:cxnSpLocks/>
              <a:stCxn id="172" idx="2"/>
              <a:endCxn id="162" idx="2"/>
            </p:cNvCxnSpPr>
            <p:nvPr/>
          </p:nvCxnSpPr>
          <p:spPr>
            <a:xfrm rot="5400000" flipH="1">
              <a:off x="2821033" y="1032919"/>
              <a:ext cx="21166" cy="2449533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6" name="Connettore a gomito 175">
              <a:extLst>
                <a:ext uri="{FF2B5EF4-FFF2-40B4-BE49-F238E27FC236}">
                  <a16:creationId xmlns:a16="http://schemas.microsoft.com/office/drawing/2014/main" id="{BC4F9683-D378-7BD7-03F1-E1CDAD19D214}"/>
                </a:ext>
              </a:extLst>
            </p:cNvPr>
            <p:cNvCxnSpPr>
              <a:cxnSpLocks/>
              <a:stCxn id="166" idx="2"/>
              <a:endCxn id="162" idx="2"/>
            </p:cNvCxnSpPr>
            <p:nvPr/>
          </p:nvCxnSpPr>
          <p:spPr>
            <a:xfrm rot="5400000">
              <a:off x="2348051" y="1505900"/>
              <a:ext cx="12700" cy="1482404"/>
            </a:xfrm>
            <a:prstGeom prst="bentConnector3">
              <a:avLst>
                <a:gd name="adj1" fmla="val 2029087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77EE1F75-30B4-17C0-47AB-585D4F3D2FAF}"/>
              </a:ext>
            </a:extLst>
          </p:cNvPr>
          <p:cNvSpPr/>
          <p:nvPr/>
        </p:nvSpPr>
        <p:spPr>
          <a:xfrm>
            <a:off x="1540564" y="908720"/>
            <a:ext cx="10604107" cy="5328592"/>
          </a:xfrm>
          <a:prstGeom prst="rect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grpSp>
        <p:nvGrpSpPr>
          <p:cNvPr id="184" name="Gruppo 183">
            <a:extLst>
              <a:ext uri="{FF2B5EF4-FFF2-40B4-BE49-F238E27FC236}">
                <a16:creationId xmlns:a16="http://schemas.microsoft.com/office/drawing/2014/main" id="{A9CA042F-3712-91AA-134A-CD3BC3F36A31}"/>
              </a:ext>
            </a:extLst>
          </p:cNvPr>
          <p:cNvGrpSpPr/>
          <p:nvPr/>
        </p:nvGrpSpPr>
        <p:grpSpPr>
          <a:xfrm>
            <a:off x="-243200" y="4797152"/>
            <a:ext cx="1966913" cy="1173861"/>
            <a:chOff x="5654335" y="2805113"/>
            <a:chExt cx="1966913" cy="1173861"/>
          </a:xfrm>
        </p:grpSpPr>
        <p:pic>
          <p:nvPicPr>
            <p:cNvPr id="185" name="Elemento grafico 184" descr="Utente con riempimento a tinta unita">
              <a:extLst>
                <a:ext uri="{FF2B5EF4-FFF2-40B4-BE49-F238E27FC236}">
                  <a16:creationId xmlns:a16="http://schemas.microsoft.com/office/drawing/2014/main" id="{3328EF34-44CA-C1FE-2DDE-B1B5C0FA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186" name="CasellaDiTesto 185">
              <a:extLst>
                <a:ext uri="{FF2B5EF4-FFF2-40B4-BE49-F238E27FC236}">
                  <a16:creationId xmlns:a16="http://schemas.microsoft.com/office/drawing/2014/main" id="{597B656F-3A4E-CFF5-E906-05905CE8335C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Eurostile" panose="020B0504020202050204"/>
                  <a:cs typeface="Calibri"/>
                </a:rPr>
                <a:t>remote employees</a:t>
              </a:r>
            </a:p>
          </p:txBody>
        </p:sp>
      </p:grpSp>
      <p:grpSp>
        <p:nvGrpSpPr>
          <p:cNvPr id="187" name="Gruppo 186">
            <a:extLst>
              <a:ext uri="{FF2B5EF4-FFF2-40B4-BE49-F238E27FC236}">
                <a16:creationId xmlns:a16="http://schemas.microsoft.com/office/drawing/2014/main" id="{BA226AA1-10A7-F16B-21C4-ECBDE8C2662C}"/>
              </a:ext>
            </a:extLst>
          </p:cNvPr>
          <p:cNvGrpSpPr/>
          <p:nvPr/>
        </p:nvGrpSpPr>
        <p:grpSpPr>
          <a:xfrm>
            <a:off x="-243200" y="3187586"/>
            <a:ext cx="1966913" cy="1201961"/>
            <a:chOff x="920410" y="3081813"/>
            <a:chExt cx="1966913" cy="1201961"/>
          </a:xfrm>
        </p:grpSpPr>
        <p:sp>
          <p:nvSpPr>
            <p:cNvPr id="188" name="CasellaDiTesto 187">
              <a:extLst>
                <a:ext uri="{FF2B5EF4-FFF2-40B4-BE49-F238E27FC236}">
                  <a16:creationId xmlns:a16="http://schemas.microsoft.com/office/drawing/2014/main" id="{558181A4-789A-050F-9960-0AA9DA03714A}"/>
                </a:ext>
              </a:extLst>
            </p:cNvPr>
            <p:cNvSpPr txBox="1"/>
            <p:nvPr/>
          </p:nvSpPr>
          <p:spPr>
            <a:xfrm>
              <a:off x="920410" y="39180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Internet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189" name="Elemento grafico 188" descr="Sincronizzazione cloud con riempimento a tinta unita">
              <a:extLst>
                <a:ext uri="{FF2B5EF4-FFF2-40B4-BE49-F238E27FC236}">
                  <a16:creationId xmlns:a16="http://schemas.microsoft.com/office/drawing/2014/main" id="{07771AF9-ADC6-FFD5-5C53-82E4D2D66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45419" y="3081813"/>
              <a:ext cx="914400" cy="914400"/>
            </a:xfrm>
            <a:prstGeom prst="rect">
              <a:avLst/>
            </a:prstGeom>
          </p:spPr>
        </p:pic>
      </p:grpSp>
      <p:grpSp>
        <p:nvGrpSpPr>
          <p:cNvPr id="190" name="Gruppo 189">
            <a:extLst>
              <a:ext uri="{FF2B5EF4-FFF2-40B4-BE49-F238E27FC236}">
                <a16:creationId xmlns:a16="http://schemas.microsoft.com/office/drawing/2014/main" id="{6FA1915F-54A0-628B-5DCF-647A370CF4EC}"/>
              </a:ext>
            </a:extLst>
          </p:cNvPr>
          <p:cNvGrpSpPr/>
          <p:nvPr/>
        </p:nvGrpSpPr>
        <p:grpSpPr>
          <a:xfrm>
            <a:off x="-243200" y="1561938"/>
            <a:ext cx="1966913" cy="1173861"/>
            <a:chOff x="5654335" y="2805113"/>
            <a:chExt cx="1966913" cy="1173861"/>
          </a:xfrm>
        </p:grpSpPr>
        <p:pic>
          <p:nvPicPr>
            <p:cNvPr id="191" name="Elemento grafico 190" descr="Utente con riempimento a tinta unita">
              <a:extLst>
                <a:ext uri="{FF2B5EF4-FFF2-40B4-BE49-F238E27FC236}">
                  <a16:creationId xmlns:a16="http://schemas.microsoft.com/office/drawing/2014/main" id="{B221A841-AF2A-03E1-3CA8-B3A036FF9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192" name="CasellaDiTesto 191">
              <a:extLst>
                <a:ext uri="{FF2B5EF4-FFF2-40B4-BE49-F238E27FC236}">
                  <a16:creationId xmlns:a16="http://schemas.microsoft.com/office/drawing/2014/main" id="{EC193C54-FE7D-E919-BCD6-1C6022193F9D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visitors</a:t>
              </a:r>
              <a:endParaRPr lang="it-IT" dirty="0">
                <a:latin typeface="Eurostile" panose="020B0504020202050204"/>
              </a:endParaRPr>
            </a:p>
          </p:txBody>
        </p:sp>
      </p:grpSp>
      <p:cxnSp>
        <p:nvCxnSpPr>
          <p:cNvPr id="193" name="Connettore a gomito 192">
            <a:extLst>
              <a:ext uri="{FF2B5EF4-FFF2-40B4-BE49-F238E27FC236}">
                <a16:creationId xmlns:a16="http://schemas.microsoft.com/office/drawing/2014/main" id="{EAC0E8AC-1492-8768-1A07-ECC99910982D}"/>
              </a:ext>
            </a:extLst>
          </p:cNvPr>
          <p:cNvCxnSpPr>
            <a:cxnSpLocks/>
            <a:stCxn id="192" idx="2"/>
          </p:cNvCxnSpPr>
          <p:nvPr/>
        </p:nvCxnSpPr>
        <p:spPr>
          <a:xfrm rot="5400000">
            <a:off x="498472" y="2976336"/>
            <a:ext cx="482323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4" name="Connettore a gomito 193">
            <a:extLst>
              <a:ext uri="{FF2B5EF4-FFF2-40B4-BE49-F238E27FC236}">
                <a16:creationId xmlns:a16="http://schemas.microsoft.com/office/drawing/2014/main" id="{1B590A81-C85C-EA20-53A0-3513C8A41509}"/>
              </a:ext>
            </a:extLst>
          </p:cNvPr>
          <p:cNvCxnSpPr>
            <a:cxnSpLocks/>
            <a:stCxn id="188" idx="2"/>
            <a:endCxn id="185" idx="0"/>
          </p:cNvCxnSpPr>
          <p:nvPr/>
        </p:nvCxnSpPr>
        <p:spPr>
          <a:xfrm rot="5400000">
            <a:off x="535831" y="4592725"/>
            <a:ext cx="407605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5" name="Ovale 194">
            <a:extLst>
              <a:ext uri="{FF2B5EF4-FFF2-40B4-BE49-F238E27FC236}">
                <a16:creationId xmlns:a16="http://schemas.microsoft.com/office/drawing/2014/main" id="{E1103361-6116-D6D4-0281-2C173139C343}"/>
              </a:ext>
            </a:extLst>
          </p:cNvPr>
          <p:cNvSpPr/>
          <p:nvPr/>
        </p:nvSpPr>
        <p:spPr>
          <a:xfrm>
            <a:off x="1726209" y="3581135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Eurostile" panose="020B0504020202050204"/>
            </a:endParaRPr>
          </a:p>
        </p:txBody>
      </p:sp>
      <p:sp>
        <p:nvSpPr>
          <p:cNvPr id="220" name="Ovale 219">
            <a:extLst>
              <a:ext uri="{FF2B5EF4-FFF2-40B4-BE49-F238E27FC236}">
                <a16:creationId xmlns:a16="http://schemas.microsoft.com/office/drawing/2014/main" id="{4CE51D08-AF81-EADE-A10D-BCD3CA7C024B}"/>
              </a:ext>
            </a:extLst>
          </p:cNvPr>
          <p:cNvSpPr/>
          <p:nvPr/>
        </p:nvSpPr>
        <p:spPr>
          <a:xfrm>
            <a:off x="6016434" y="2279660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1</a:t>
            </a:r>
          </a:p>
        </p:txBody>
      </p:sp>
      <p:sp>
        <p:nvSpPr>
          <p:cNvPr id="221" name="Ovale 220">
            <a:extLst>
              <a:ext uri="{FF2B5EF4-FFF2-40B4-BE49-F238E27FC236}">
                <a16:creationId xmlns:a16="http://schemas.microsoft.com/office/drawing/2014/main" id="{BAD0C834-B31A-F667-899F-4971B3D72DA2}"/>
              </a:ext>
            </a:extLst>
          </p:cNvPr>
          <p:cNvSpPr/>
          <p:nvPr/>
        </p:nvSpPr>
        <p:spPr>
          <a:xfrm>
            <a:off x="6001016" y="5766233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0</a:t>
            </a:r>
          </a:p>
        </p:txBody>
      </p:sp>
      <p:sp>
        <p:nvSpPr>
          <p:cNvPr id="222" name="Ovale 221">
            <a:extLst>
              <a:ext uri="{FF2B5EF4-FFF2-40B4-BE49-F238E27FC236}">
                <a16:creationId xmlns:a16="http://schemas.microsoft.com/office/drawing/2014/main" id="{6F33E007-F4EA-6F48-43A7-7708C14D3406}"/>
              </a:ext>
            </a:extLst>
          </p:cNvPr>
          <p:cNvSpPr/>
          <p:nvPr/>
        </p:nvSpPr>
        <p:spPr>
          <a:xfrm>
            <a:off x="11638710" y="2397955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2</a:t>
            </a:r>
          </a:p>
        </p:txBody>
      </p:sp>
      <p:sp>
        <p:nvSpPr>
          <p:cNvPr id="223" name="Ovale 222">
            <a:extLst>
              <a:ext uri="{FF2B5EF4-FFF2-40B4-BE49-F238E27FC236}">
                <a16:creationId xmlns:a16="http://schemas.microsoft.com/office/drawing/2014/main" id="{8009792E-DB5A-308B-4215-7861E91CCBCC}"/>
              </a:ext>
            </a:extLst>
          </p:cNvPr>
          <p:cNvSpPr/>
          <p:nvPr/>
        </p:nvSpPr>
        <p:spPr>
          <a:xfrm>
            <a:off x="10664143" y="4090911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3</a:t>
            </a:r>
          </a:p>
        </p:txBody>
      </p:sp>
      <p:sp>
        <p:nvSpPr>
          <p:cNvPr id="224" name="Ovale 223">
            <a:extLst>
              <a:ext uri="{FF2B5EF4-FFF2-40B4-BE49-F238E27FC236}">
                <a16:creationId xmlns:a16="http://schemas.microsoft.com/office/drawing/2014/main" id="{3FAFA768-9626-10BB-24D2-8E77561FBB3F}"/>
              </a:ext>
            </a:extLst>
          </p:cNvPr>
          <p:cNvSpPr/>
          <p:nvPr/>
        </p:nvSpPr>
        <p:spPr>
          <a:xfrm>
            <a:off x="11667351" y="5766233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4</a:t>
            </a:r>
          </a:p>
        </p:txBody>
      </p:sp>
      <p:cxnSp>
        <p:nvCxnSpPr>
          <p:cNvPr id="229" name="Connettore diritto 228">
            <a:extLst>
              <a:ext uri="{FF2B5EF4-FFF2-40B4-BE49-F238E27FC236}">
                <a16:creationId xmlns:a16="http://schemas.microsoft.com/office/drawing/2014/main" id="{4BED11CA-CD25-709A-46A2-BE5A3F7CBD28}"/>
              </a:ext>
            </a:extLst>
          </p:cNvPr>
          <p:cNvCxnSpPr>
            <a:cxnSpLocks/>
            <a:stCxn id="195" idx="2"/>
          </p:cNvCxnSpPr>
          <p:nvPr/>
        </p:nvCxnSpPr>
        <p:spPr>
          <a:xfrm flipH="1">
            <a:off x="1196209" y="3653143"/>
            <a:ext cx="530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8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4CDF4-00DC-7DD3-6BD1-92FE494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urostile"/>
                <a:cs typeface="Arial"/>
              </a:rPr>
              <a:t>Stage 2: connectivity (inter-zone channels)</a:t>
            </a:r>
            <a:endParaRPr lang="en-US" dirty="0"/>
          </a:p>
        </p:txBody>
      </p:sp>
      <p:grpSp>
        <p:nvGrpSpPr>
          <p:cNvPr id="178" name="Gruppo 177">
            <a:extLst>
              <a:ext uri="{FF2B5EF4-FFF2-40B4-BE49-F238E27FC236}">
                <a16:creationId xmlns:a16="http://schemas.microsoft.com/office/drawing/2014/main" id="{A11A2BCB-391C-D8AB-B52E-82276908132A}"/>
              </a:ext>
            </a:extLst>
          </p:cNvPr>
          <p:cNvGrpSpPr/>
          <p:nvPr/>
        </p:nvGrpSpPr>
        <p:grpSpPr>
          <a:xfrm>
            <a:off x="1335873" y="1146981"/>
            <a:ext cx="5495305" cy="1492679"/>
            <a:chOff x="623391" y="2676586"/>
            <a:chExt cx="5495305" cy="1492679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7998CBAC-9A04-577C-0DCB-E24DBF65E2AD}"/>
                </a:ext>
              </a:extLst>
            </p:cNvPr>
            <p:cNvGrpSpPr/>
            <p:nvPr/>
          </p:nvGrpSpPr>
          <p:grpSpPr>
            <a:xfrm>
              <a:off x="2002498" y="2676586"/>
              <a:ext cx="1966913" cy="1173861"/>
              <a:chOff x="5654335" y="2805113"/>
              <a:chExt cx="1966913" cy="1173861"/>
            </a:xfrm>
          </p:grpSpPr>
          <p:pic>
            <p:nvPicPr>
              <p:cNvPr id="6" name="Elemento grafico 5" descr="Utente con riempimento a tinta unita">
                <a:extLst>
                  <a:ext uri="{FF2B5EF4-FFF2-40B4-BE49-F238E27FC236}">
                    <a16:creationId xmlns:a16="http://schemas.microsoft.com/office/drawing/2014/main" id="{E0283E7C-543E-0F4B-D8E4-FDD4DF9CB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79344" y="28051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7E272FB-05FC-3C95-5517-A4122F128A50}"/>
                  </a:ext>
                </a:extLst>
              </p:cNvPr>
              <p:cNvSpPr txBox="1"/>
              <p:nvPr/>
            </p:nvSpPr>
            <p:spPr>
              <a:xfrm>
                <a:off x="5654335" y="361321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local employees</a:t>
                </a:r>
              </a:p>
            </p:txBody>
          </p:sp>
        </p:grp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A67EA752-4726-C17C-4563-B3A92D25B73C}"/>
                </a:ext>
              </a:extLst>
            </p:cNvPr>
            <p:cNvSpPr/>
            <p:nvPr/>
          </p:nvSpPr>
          <p:spPr>
            <a:xfrm>
              <a:off x="928564" y="2676587"/>
              <a:ext cx="4735388" cy="149267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020F6D56-5C39-62F6-F600-94C470881200}"/>
                </a:ext>
              </a:extLst>
            </p:cNvPr>
            <p:cNvGrpSpPr/>
            <p:nvPr/>
          </p:nvGrpSpPr>
          <p:grpSpPr>
            <a:xfrm>
              <a:off x="4151783" y="2676587"/>
              <a:ext cx="1966913" cy="1173860"/>
              <a:chOff x="4363697" y="5062538"/>
              <a:chExt cx="1966913" cy="1173860"/>
            </a:xfrm>
          </p:grpSpPr>
          <p:sp>
            <p:nvSpPr>
              <p:cNvPr id="54" name="CasellaDiTesto 3">
                <a:extLst>
                  <a:ext uri="{FF2B5EF4-FFF2-40B4-BE49-F238E27FC236}">
                    <a16:creationId xmlns:a16="http://schemas.microsoft.com/office/drawing/2014/main" id="{54F27021-72E0-0DFE-2B13-F7642BD6D760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55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234B4694-CFF0-D4C6-DB32-AB74B7877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AA229AF2-8252-A5EC-C386-45346391618D}"/>
                </a:ext>
              </a:extLst>
            </p:cNvPr>
            <p:cNvGrpSpPr/>
            <p:nvPr/>
          </p:nvGrpSpPr>
          <p:grpSpPr>
            <a:xfrm>
              <a:off x="3072924" y="2676587"/>
              <a:ext cx="1966913" cy="1173860"/>
              <a:chOff x="4363697" y="5062538"/>
              <a:chExt cx="1966913" cy="1173860"/>
            </a:xfrm>
          </p:grpSpPr>
          <p:sp>
            <p:nvSpPr>
              <p:cNvPr id="57" name="CasellaDiTesto 3">
                <a:extLst>
                  <a:ext uri="{FF2B5EF4-FFF2-40B4-BE49-F238E27FC236}">
                    <a16:creationId xmlns:a16="http://schemas.microsoft.com/office/drawing/2014/main" id="{040E5E6A-63D2-4E50-67C2-D309F08FA18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59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0028A55-5FFE-47AC-F8F7-839213691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140056C8-0558-B1A7-C093-752842300ACD}"/>
                </a:ext>
              </a:extLst>
            </p:cNvPr>
            <p:cNvGrpSpPr/>
            <p:nvPr/>
          </p:nvGrpSpPr>
          <p:grpSpPr>
            <a:xfrm>
              <a:off x="623391" y="2697753"/>
              <a:ext cx="1966913" cy="1152694"/>
              <a:chOff x="5879976" y="1865991"/>
              <a:chExt cx="1966913" cy="1152694"/>
            </a:xfrm>
          </p:grpSpPr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376B277E-6D5B-E6BD-D368-4C3199CB0DC2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62" name="Elemento grafico 61" descr="Scudo medievale con riempimento a tinta unita">
                <a:extLst>
                  <a:ext uri="{FF2B5EF4-FFF2-40B4-BE49-F238E27FC236}">
                    <a16:creationId xmlns:a16="http://schemas.microsoft.com/office/drawing/2014/main" id="{F4C4B5A1-9D2F-6956-4B68-4438ACBB9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63" name="Connettore a gomito 62">
              <a:extLst>
                <a:ext uri="{FF2B5EF4-FFF2-40B4-BE49-F238E27FC236}">
                  <a16:creationId xmlns:a16="http://schemas.microsoft.com/office/drawing/2014/main" id="{9E5FAC94-5EEA-9DB0-E48A-3AD9ADFC9485}"/>
                </a:ext>
              </a:extLst>
            </p:cNvPr>
            <p:cNvCxnSpPr>
              <a:cxnSpLocks/>
              <a:stCxn id="7" idx="2"/>
              <a:endCxn id="61" idx="2"/>
            </p:cNvCxnSpPr>
            <p:nvPr/>
          </p:nvCxnSpPr>
          <p:spPr>
            <a:xfrm rot="5400000">
              <a:off x="2296402" y="3160894"/>
              <a:ext cx="12700" cy="1379107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Connettore a gomito 65">
              <a:extLst>
                <a:ext uri="{FF2B5EF4-FFF2-40B4-BE49-F238E27FC236}">
                  <a16:creationId xmlns:a16="http://schemas.microsoft.com/office/drawing/2014/main" id="{FB5B57E1-A144-A059-4F3F-7851D0ADC29E}"/>
                </a:ext>
              </a:extLst>
            </p:cNvPr>
            <p:cNvCxnSpPr>
              <a:cxnSpLocks/>
              <a:stCxn id="57" idx="2"/>
              <a:endCxn id="61" idx="2"/>
            </p:cNvCxnSpPr>
            <p:nvPr/>
          </p:nvCxnSpPr>
          <p:spPr>
            <a:xfrm rot="5400000">
              <a:off x="2831615" y="2625681"/>
              <a:ext cx="12700" cy="2449533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Connettore a gomito 68">
              <a:extLst>
                <a:ext uri="{FF2B5EF4-FFF2-40B4-BE49-F238E27FC236}">
                  <a16:creationId xmlns:a16="http://schemas.microsoft.com/office/drawing/2014/main" id="{73E7D991-7E93-4C19-0E71-621634D5EBFC}"/>
                </a:ext>
              </a:extLst>
            </p:cNvPr>
            <p:cNvCxnSpPr>
              <a:cxnSpLocks/>
              <a:stCxn id="54" idx="2"/>
              <a:endCxn id="61" idx="2"/>
            </p:cNvCxnSpPr>
            <p:nvPr/>
          </p:nvCxnSpPr>
          <p:spPr>
            <a:xfrm rot="5400000">
              <a:off x="3371044" y="2086251"/>
              <a:ext cx="12700" cy="3528392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E80D8FF4-1CAB-1D69-13F6-7CF2C4E72E0B}"/>
              </a:ext>
            </a:extLst>
          </p:cNvPr>
          <p:cNvGrpSpPr/>
          <p:nvPr/>
        </p:nvGrpSpPr>
        <p:grpSpPr>
          <a:xfrm>
            <a:off x="6245176" y="1094408"/>
            <a:ext cx="6232133" cy="1663547"/>
            <a:chOff x="592610" y="4300162"/>
            <a:chExt cx="6232133" cy="1663547"/>
          </a:xfrm>
        </p:grpSpPr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8A74A1A7-30F7-8057-3768-5A2431ACEB49}"/>
                </a:ext>
              </a:extLst>
            </p:cNvPr>
            <p:cNvGrpSpPr/>
            <p:nvPr/>
          </p:nvGrpSpPr>
          <p:grpSpPr>
            <a:xfrm>
              <a:off x="1743986" y="4441536"/>
              <a:ext cx="1966913" cy="1173861"/>
              <a:chOff x="9507197" y="3476625"/>
              <a:chExt cx="1966913" cy="1173861"/>
            </a:xfrm>
          </p:grpSpPr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AF9AFF80-9477-AEB9-E7D4-3DBCD8D3A9F0}"/>
                  </a:ext>
                </a:extLst>
              </p:cNvPr>
              <p:cNvSpPr txBox="1"/>
              <p:nvPr/>
            </p:nvSpPr>
            <p:spPr>
              <a:xfrm>
                <a:off x="9507197" y="4284726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web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74" name="Elemento grafico 73" descr="Internet con riempimento a tinta unita">
                <a:extLst>
                  <a:ext uri="{FF2B5EF4-FFF2-40B4-BE49-F238E27FC236}">
                    <a16:creationId xmlns:a16="http://schemas.microsoft.com/office/drawing/2014/main" id="{EC978E1D-F8BA-49D4-BD8B-92DDE619F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032206" y="34766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FA270F97-80DB-0A9A-9E40-6E56EE05FAC8}"/>
                </a:ext>
              </a:extLst>
            </p:cNvPr>
            <p:cNvGrpSpPr/>
            <p:nvPr/>
          </p:nvGrpSpPr>
          <p:grpSpPr>
            <a:xfrm>
              <a:off x="2777141" y="4343080"/>
              <a:ext cx="1966913" cy="1278638"/>
              <a:chOff x="5044735" y="3633786"/>
              <a:chExt cx="1966913" cy="1278638"/>
            </a:xfrm>
          </p:grpSpPr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BEC9A643-C1D4-DEC8-1EED-A62D6C161E5B}"/>
                  </a:ext>
                </a:extLst>
              </p:cNvPr>
              <p:cNvSpPr txBox="1"/>
              <p:nvPr/>
            </p:nvSpPr>
            <p:spPr>
              <a:xfrm>
                <a:off x="5044735" y="454666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mail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77" name="Elemento grafico 76" descr="Posta elettronica con riempimento a tinta unita">
                <a:extLst>
                  <a:ext uri="{FF2B5EF4-FFF2-40B4-BE49-F238E27FC236}">
                    <a16:creationId xmlns:a16="http://schemas.microsoft.com/office/drawing/2014/main" id="{6A246178-353D-FA33-5386-DFD6AEE9B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67362" y="3633786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5D42721E-5D7B-9238-7A27-918A83BECDB6}"/>
                </a:ext>
              </a:extLst>
            </p:cNvPr>
            <p:cNvGrpSpPr/>
            <p:nvPr/>
          </p:nvGrpSpPr>
          <p:grpSpPr>
            <a:xfrm>
              <a:off x="4857830" y="4453517"/>
              <a:ext cx="1966913" cy="1173860"/>
              <a:chOff x="4363697" y="5062538"/>
              <a:chExt cx="1966913" cy="1173860"/>
            </a:xfrm>
          </p:grpSpPr>
          <p:sp>
            <p:nvSpPr>
              <p:cNvPr id="79" name="CasellaDiTesto 3">
                <a:extLst>
                  <a:ext uri="{FF2B5EF4-FFF2-40B4-BE49-F238E27FC236}">
                    <a16:creationId xmlns:a16="http://schemas.microsoft.com/office/drawing/2014/main" id="{3B2C9758-7CB4-5465-7534-C7A85510B25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1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2EF6FC1C-FEE9-10CE-B87E-F769FEB8B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2" name="Gruppo 81">
              <a:extLst>
                <a:ext uri="{FF2B5EF4-FFF2-40B4-BE49-F238E27FC236}">
                  <a16:creationId xmlns:a16="http://schemas.microsoft.com/office/drawing/2014/main" id="{BE0CE62A-C8C8-3814-E46E-9AF8B2114A89}"/>
                </a:ext>
              </a:extLst>
            </p:cNvPr>
            <p:cNvGrpSpPr/>
            <p:nvPr/>
          </p:nvGrpSpPr>
          <p:grpSpPr>
            <a:xfrm>
              <a:off x="3778971" y="4453517"/>
              <a:ext cx="1966913" cy="1173860"/>
              <a:chOff x="4363697" y="5062538"/>
              <a:chExt cx="1966913" cy="1173860"/>
            </a:xfrm>
          </p:grpSpPr>
          <p:sp>
            <p:nvSpPr>
              <p:cNvPr id="83" name="CasellaDiTesto 3">
                <a:extLst>
                  <a:ext uri="{FF2B5EF4-FFF2-40B4-BE49-F238E27FC236}">
                    <a16:creationId xmlns:a16="http://schemas.microsoft.com/office/drawing/2014/main" id="{4CC05077-A263-EB2D-5A72-2B71DF3A8EC9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4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BC1AE7FE-5701-3919-F031-3A930165B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3406C28B-A8C3-2137-F700-F8296A2C3977}"/>
                </a:ext>
              </a:extLst>
            </p:cNvPr>
            <p:cNvGrpSpPr/>
            <p:nvPr/>
          </p:nvGrpSpPr>
          <p:grpSpPr>
            <a:xfrm>
              <a:off x="592610" y="4462703"/>
              <a:ext cx="1966913" cy="1152694"/>
              <a:chOff x="5879976" y="1865991"/>
              <a:chExt cx="1966913" cy="1152694"/>
            </a:xfrm>
          </p:grpSpPr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34CA9C8D-2914-C813-FADF-8C5A3184CD79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9" name="Elemento grafico 88" descr="Scudo medievale con riempimento a tinta unita">
                <a:extLst>
                  <a:ext uri="{FF2B5EF4-FFF2-40B4-BE49-F238E27FC236}">
                    <a16:creationId xmlns:a16="http://schemas.microsoft.com/office/drawing/2014/main" id="{2FB83AE9-0481-0EAB-1ACC-70D5CF6AD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90" name="Connettore a gomito 89">
              <a:extLst>
                <a:ext uri="{FF2B5EF4-FFF2-40B4-BE49-F238E27FC236}">
                  <a16:creationId xmlns:a16="http://schemas.microsoft.com/office/drawing/2014/main" id="{CF2C004F-30BF-E8AF-833F-DC86199C306C}"/>
                </a:ext>
              </a:extLst>
            </p:cNvPr>
            <p:cNvCxnSpPr>
              <a:cxnSpLocks/>
              <a:stCxn id="73" idx="2"/>
              <a:endCxn id="87" idx="2"/>
            </p:cNvCxnSpPr>
            <p:nvPr/>
          </p:nvCxnSpPr>
          <p:spPr>
            <a:xfrm rot="5400000">
              <a:off x="2151755" y="5039709"/>
              <a:ext cx="12700" cy="1151376"/>
            </a:xfrm>
            <a:prstGeom prst="bentConnector3">
              <a:avLst>
                <a:gd name="adj1" fmla="val 1930913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3" name="Connettore a gomito 92">
              <a:extLst>
                <a:ext uri="{FF2B5EF4-FFF2-40B4-BE49-F238E27FC236}">
                  <a16:creationId xmlns:a16="http://schemas.microsoft.com/office/drawing/2014/main" id="{1DAA102E-8E96-68CE-BAB4-701FBF2F50AF}"/>
                </a:ext>
              </a:extLst>
            </p:cNvPr>
            <p:cNvCxnSpPr>
              <a:cxnSpLocks/>
              <a:stCxn id="76" idx="2"/>
              <a:endCxn id="87" idx="2"/>
            </p:cNvCxnSpPr>
            <p:nvPr/>
          </p:nvCxnSpPr>
          <p:spPr>
            <a:xfrm rot="5400000" flipH="1">
              <a:off x="2665172" y="4526293"/>
              <a:ext cx="6321" cy="2184531"/>
            </a:xfrm>
            <a:prstGeom prst="bentConnector3">
              <a:avLst>
                <a:gd name="adj1" fmla="val -3682281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Connettore a gomito 95">
              <a:extLst>
                <a:ext uri="{FF2B5EF4-FFF2-40B4-BE49-F238E27FC236}">
                  <a16:creationId xmlns:a16="http://schemas.microsoft.com/office/drawing/2014/main" id="{D1B197EE-B494-985B-7CD6-F853BFEC14B6}"/>
                </a:ext>
              </a:extLst>
            </p:cNvPr>
            <p:cNvCxnSpPr>
              <a:cxnSpLocks/>
              <a:stCxn id="83" idx="2"/>
              <a:endCxn id="87" idx="2"/>
            </p:cNvCxnSpPr>
            <p:nvPr/>
          </p:nvCxnSpPr>
          <p:spPr>
            <a:xfrm rot="5400000" flipH="1">
              <a:off x="3163258" y="4028207"/>
              <a:ext cx="11980" cy="3186361"/>
            </a:xfrm>
            <a:prstGeom prst="bentConnector3">
              <a:avLst>
                <a:gd name="adj1" fmla="val -190818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Connettore a gomito 98">
              <a:extLst>
                <a:ext uri="{FF2B5EF4-FFF2-40B4-BE49-F238E27FC236}">
                  <a16:creationId xmlns:a16="http://schemas.microsoft.com/office/drawing/2014/main" id="{3C6AC7AA-BAAF-520B-67D9-A35A65B3BA22}"/>
                </a:ext>
              </a:extLst>
            </p:cNvPr>
            <p:cNvCxnSpPr>
              <a:cxnSpLocks/>
              <a:stCxn id="79" idx="2"/>
              <a:endCxn id="87" idx="2"/>
            </p:cNvCxnSpPr>
            <p:nvPr/>
          </p:nvCxnSpPr>
          <p:spPr>
            <a:xfrm rot="5400000" flipH="1">
              <a:off x="3702687" y="3488777"/>
              <a:ext cx="11980" cy="4265220"/>
            </a:xfrm>
            <a:prstGeom prst="bentConnector3">
              <a:avLst>
                <a:gd name="adj1" fmla="val -190818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4" name="Rettangolo 103">
              <a:extLst>
                <a:ext uri="{FF2B5EF4-FFF2-40B4-BE49-F238E27FC236}">
                  <a16:creationId xmlns:a16="http://schemas.microsoft.com/office/drawing/2014/main" id="{A6DEA65A-DDF2-1BF0-10DE-10719ACB10F4}"/>
                </a:ext>
              </a:extLst>
            </p:cNvPr>
            <p:cNvSpPr/>
            <p:nvPr/>
          </p:nvSpPr>
          <p:spPr>
            <a:xfrm>
              <a:off x="911424" y="4300162"/>
              <a:ext cx="5441825" cy="1663547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81" name="Gruppo 180">
            <a:extLst>
              <a:ext uri="{FF2B5EF4-FFF2-40B4-BE49-F238E27FC236}">
                <a16:creationId xmlns:a16="http://schemas.microsoft.com/office/drawing/2014/main" id="{92CF47EE-4E88-BC67-8A89-08EC8186FA22}"/>
              </a:ext>
            </a:extLst>
          </p:cNvPr>
          <p:cNvGrpSpPr/>
          <p:nvPr/>
        </p:nvGrpSpPr>
        <p:grpSpPr>
          <a:xfrm>
            <a:off x="6245176" y="2917050"/>
            <a:ext cx="5223434" cy="1536539"/>
            <a:chOff x="6816080" y="1039348"/>
            <a:chExt cx="5223434" cy="1536539"/>
          </a:xfrm>
        </p:grpSpPr>
        <p:grpSp>
          <p:nvGrpSpPr>
            <p:cNvPr id="105" name="Gruppo 104">
              <a:extLst>
                <a:ext uri="{FF2B5EF4-FFF2-40B4-BE49-F238E27FC236}">
                  <a16:creationId xmlns:a16="http://schemas.microsoft.com/office/drawing/2014/main" id="{D7FF2667-02F4-9D1F-EEF9-CF062F7E80B1}"/>
                </a:ext>
              </a:extLst>
            </p:cNvPr>
            <p:cNvGrpSpPr/>
            <p:nvPr/>
          </p:nvGrpSpPr>
          <p:grpSpPr>
            <a:xfrm>
              <a:off x="7968208" y="1060514"/>
              <a:ext cx="1966913" cy="1173861"/>
              <a:chOff x="10150135" y="5100638"/>
              <a:chExt cx="1966913" cy="1173861"/>
            </a:xfrm>
          </p:grpSpPr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84512CBA-447B-8554-357E-27D5727BDBAD}"/>
                  </a:ext>
                </a:extLst>
              </p:cNvPr>
              <p:cNvSpPr txBox="1"/>
              <p:nvPr/>
            </p:nvSpPr>
            <p:spPr>
              <a:xfrm>
                <a:off x="10150135" y="5908739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DB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07" name="Elemento grafico 106" descr="Database con riempimento a tinta unita">
                <a:extLst>
                  <a:ext uri="{FF2B5EF4-FFF2-40B4-BE49-F238E27FC236}">
                    <a16:creationId xmlns:a16="http://schemas.microsoft.com/office/drawing/2014/main" id="{EB4E7C0C-F316-76DC-3E33-768DA79D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675144" y="51006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08" name="Gruppo 107">
              <a:extLst>
                <a:ext uri="{FF2B5EF4-FFF2-40B4-BE49-F238E27FC236}">
                  <a16:creationId xmlns:a16="http://schemas.microsoft.com/office/drawing/2014/main" id="{D45FA062-7DC8-8570-BDA7-14DD7C7E927B}"/>
                </a:ext>
              </a:extLst>
            </p:cNvPr>
            <p:cNvGrpSpPr/>
            <p:nvPr/>
          </p:nvGrpSpPr>
          <p:grpSpPr>
            <a:xfrm>
              <a:off x="10072601" y="1060515"/>
              <a:ext cx="1966913" cy="1173860"/>
              <a:chOff x="4363697" y="5062538"/>
              <a:chExt cx="1966913" cy="1173860"/>
            </a:xfrm>
          </p:grpSpPr>
          <p:sp>
            <p:nvSpPr>
              <p:cNvPr id="109" name="CasellaDiTesto 3">
                <a:extLst>
                  <a:ext uri="{FF2B5EF4-FFF2-40B4-BE49-F238E27FC236}">
                    <a16:creationId xmlns:a16="http://schemas.microsoft.com/office/drawing/2014/main" id="{293829C6-1648-E2B9-6158-4005222B1C97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0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97CE3E6-039B-E55A-AB90-44C56EAB5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2" name="Gruppo 111">
              <a:extLst>
                <a:ext uri="{FF2B5EF4-FFF2-40B4-BE49-F238E27FC236}">
                  <a16:creationId xmlns:a16="http://schemas.microsoft.com/office/drawing/2014/main" id="{6DD9968C-17FD-BAE8-2E1A-878342669594}"/>
                </a:ext>
              </a:extLst>
            </p:cNvPr>
            <p:cNvGrpSpPr/>
            <p:nvPr/>
          </p:nvGrpSpPr>
          <p:grpSpPr>
            <a:xfrm>
              <a:off x="8993742" y="1060515"/>
              <a:ext cx="1966913" cy="1173860"/>
              <a:chOff x="4363697" y="5062538"/>
              <a:chExt cx="1966913" cy="1173860"/>
            </a:xfrm>
          </p:grpSpPr>
          <p:sp>
            <p:nvSpPr>
              <p:cNvPr id="113" name="CasellaDiTesto 3">
                <a:extLst>
                  <a:ext uri="{FF2B5EF4-FFF2-40B4-BE49-F238E27FC236}">
                    <a16:creationId xmlns:a16="http://schemas.microsoft.com/office/drawing/2014/main" id="{489E2A41-A3D5-29AD-96D5-646C9FB748F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4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B0BAE4EB-CA7E-3C3E-10D8-1B2298573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5" name="Gruppo 114">
              <a:extLst>
                <a:ext uri="{FF2B5EF4-FFF2-40B4-BE49-F238E27FC236}">
                  <a16:creationId xmlns:a16="http://schemas.microsoft.com/office/drawing/2014/main" id="{3677357E-D0F9-EFA2-D5F8-B90337C48090}"/>
                </a:ext>
              </a:extLst>
            </p:cNvPr>
            <p:cNvGrpSpPr/>
            <p:nvPr/>
          </p:nvGrpSpPr>
          <p:grpSpPr>
            <a:xfrm>
              <a:off x="6816080" y="1060515"/>
              <a:ext cx="1966913" cy="1152694"/>
              <a:chOff x="5879976" y="1865991"/>
              <a:chExt cx="1966913" cy="1152694"/>
            </a:xfrm>
          </p:grpSpPr>
          <p:sp>
            <p:nvSpPr>
              <p:cNvPr id="116" name="CasellaDiTesto 115">
                <a:extLst>
                  <a:ext uri="{FF2B5EF4-FFF2-40B4-BE49-F238E27FC236}">
                    <a16:creationId xmlns:a16="http://schemas.microsoft.com/office/drawing/2014/main" id="{A76A82B2-3362-3ACB-711E-B0AAB5A1FC14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8" name="Elemento grafico 117" descr="Scudo medievale con riempimento a tinta unita">
                <a:extLst>
                  <a:ext uri="{FF2B5EF4-FFF2-40B4-BE49-F238E27FC236}">
                    <a16:creationId xmlns:a16="http://schemas.microsoft.com/office/drawing/2014/main" id="{CA01BE5A-DA82-4AF9-9AA2-AA5F99C1B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19" name="Connettore a gomito 118">
              <a:extLst>
                <a:ext uri="{FF2B5EF4-FFF2-40B4-BE49-F238E27FC236}">
                  <a16:creationId xmlns:a16="http://schemas.microsoft.com/office/drawing/2014/main" id="{5DB4AADC-98B4-A7CB-E1D4-A0AA89407821}"/>
                </a:ext>
              </a:extLst>
            </p:cNvPr>
            <p:cNvCxnSpPr>
              <a:cxnSpLocks/>
              <a:stCxn id="106" idx="2"/>
              <a:endCxn id="116" idx="2"/>
            </p:cNvCxnSpPr>
            <p:nvPr/>
          </p:nvCxnSpPr>
          <p:spPr>
            <a:xfrm rot="5400000" flipH="1">
              <a:off x="8365018" y="1647728"/>
              <a:ext cx="21166" cy="1152128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Connettore a gomito 122">
              <a:extLst>
                <a:ext uri="{FF2B5EF4-FFF2-40B4-BE49-F238E27FC236}">
                  <a16:creationId xmlns:a16="http://schemas.microsoft.com/office/drawing/2014/main" id="{93E6C7EB-2366-6F3C-921B-9C32893E7D05}"/>
                </a:ext>
              </a:extLst>
            </p:cNvPr>
            <p:cNvCxnSpPr>
              <a:cxnSpLocks/>
              <a:stCxn id="113" idx="2"/>
              <a:endCxn id="116" idx="2"/>
            </p:cNvCxnSpPr>
            <p:nvPr/>
          </p:nvCxnSpPr>
          <p:spPr>
            <a:xfrm rot="5400000" flipH="1">
              <a:off x="8877785" y="1134961"/>
              <a:ext cx="21166" cy="2177662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6" name="Connettore a gomito 125">
              <a:extLst>
                <a:ext uri="{FF2B5EF4-FFF2-40B4-BE49-F238E27FC236}">
                  <a16:creationId xmlns:a16="http://schemas.microsoft.com/office/drawing/2014/main" id="{5635D859-EBCB-E46B-EE4D-3CC258EA3E48}"/>
                </a:ext>
              </a:extLst>
            </p:cNvPr>
            <p:cNvCxnSpPr>
              <a:cxnSpLocks/>
              <a:stCxn id="109" idx="2"/>
              <a:endCxn id="116" idx="2"/>
            </p:cNvCxnSpPr>
            <p:nvPr/>
          </p:nvCxnSpPr>
          <p:spPr>
            <a:xfrm rot="5400000" flipH="1">
              <a:off x="9417215" y="595532"/>
              <a:ext cx="21166" cy="3256521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9" name="Rettangolo 128">
              <a:extLst>
                <a:ext uri="{FF2B5EF4-FFF2-40B4-BE49-F238E27FC236}">
                  <a16:creationId xmlns:a16="http://schemas.microsoft.com/office/drawing/2014/main" id="{DAEE2378-81A3-4162-BE4E-9A07FCDB755C}"/>
                </a:ext>
              </a:extLst>
            </p:cNvPr>
            <p:cNvSpPr/>
            <p:nvPr/>
          </p:nvSpPr>
          <p:spPr>
            <a:xfrm>
              <a:off x="7111496" y="1039348"/>
              <a:ext cx="4457111" cy="153653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82" name="Gruppo 181">
            <a:extLst>
              <a:ext uri="{FF2B5EF4-FFF2-40B4-BE49-F238E27FC236}">
                <a16:creationId xmlns:a16="http://schemas.microsoft.com/office/drawing/2014/main" id="{C9F8689B-D9AE-DEFE-2B57-E77FBD888A49}"/>
              </a:ext>
            </a:extLst>
          </p:cNvPr>
          <p:cNvGrpSpPr/>
          <p:nvPr/>
        </p:nvGrpSpPr>
        <p:grpSpPr>
          <a:xfrm>
            <a:off x="6311796" y="4621019"/>
            <a:ext cx="6191642" cy="1512168"/>
            <a:chOff x="5710392" y="2852937"/>
            <a:chExt cx="6191642" cy="1512168"/>
          </a:xfrm>
        </p:grpSpPr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A746FA32-6D35-E2C9-2523-1BE708635356}"/>
                </a:ext>
              </a:extLst>
            </p:cNvPr>
            <p:cNvGrpSpPr/>
            <p:nvPr/>
          </p:nvGrpSpPr>
          <p:grpSpPr>
            <a:xfrm>
              <a:off x="6816080" y="2863865"/>
              <a:ext cx="1966913" cy="1173860"/>
              <a:chOff x="8197510" y="5081588"/>
              <a:chExt cx="1966913" cy="1173860"/>
            </a:xfrm>
          </p:grpSpPr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964394A-55AE-EA51-170D-0DAB89DB88AC}"/>
                  </a:ext>
                </a:extLst>
              </p:cNvPr>
              <p:cNvSpPr txBox="1"/>
              <p:nvPr/>
            </p:nvSpPr>
            <p:spPr>
              <a:xfrm>
                <a:off x="8197510" y="588968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app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2" name="Elemento grafico 131" descr="Monitor con riempimento a tinta unita">
                <a:extLst>
                  <a:ext uri="{FF2B5EF4-FFF2-40B4-BE49-F238E27FC236}">
                    <a16:creationId xmlns:a16="http://schemas.microsoft.com/office/drawing/2014/main" id="{5A622BC0-4B2F-934D-10A5-A8BB861D2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722519" y="508158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3" name="Gruppo 132">
              <a:extLst>
                <a:ext uri="{FF2B5EF4-FFF2-40B4-BE49-F238E27FC236}">
                  <a16:creationId xmlns:a16="http://schemas.microsoft.com/office/drawing/2014/main" id="{E38CA7A0-F931-D3CF-3026-57D8533FDD03}"/>
                </a:ext>
              </a:extLst>
            </p:cNvPr>
            <p:cNvGrpSpPr/>
            <p:nvPr/>
          </p:nvGrpSpPr>
          <p:grpSpPr>
            <a:xfrm>
              <a:off x="7799537" y="2863865"/>
              <a:ext cx="1966913" cy="1173861"/>
              <a:chOff x="7306922" y="3629025"/>
              <a:chExt cx="1966913" cy="1173861"/>
            </a:xfrm>
          </p:grpSpPr>
          <p:sp>
            <p:nvSpPr>
              <p:cNvPr id="134" name="CasellaDiTesto 133">
                <a:extLst>
                  <a:ext uri="{FF2B5EF4-FFF2-40B4-BE49-F238E27FC236}">
                    <a16:creationId xmlns:a16="http://schemas.microsoft.com/office/drawing/2014/main" id="{E113161D-5BDC-E085-E5E8-B44A893B5D18}"/>
                  </a:ext>
                </a:extLst>
              </p:cNvPr>
              <p:cNvSpPr txBox="1"/>
              <p:nvPr/>
            </p:nvSpPr>
            <p:spPr>
              <a:xfrm>
                <a:off x="7306922" y="4437126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controllers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5" name="Elemento grafico 134" descr="Mano robotica con riempimento a tinta unita">
                <a:extLst>
                  <a:ext uri="{FF2B5EF4-FFF2-40B4-BE49-F238E27FC236}">
                    <a16:creationId xmlns:a16="http://schemas.microsoft.com/office/drawing/2014/main" id="{8BFE6FC1-89F6-5D4F-2464-019238D3A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831931" y="36290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15348489-F314-E7AE-F8E0-FCFCD35FC6F2}"/>
                </a:ext>
              </a:extLst>
            </p:cNvPr>
            <p:cNvGrpSpPr/>
            <p:nvPr/>
          </p:nvGrpSpPr>
          <p:grpSpPr>
            <a:xfrm>
              <a:off x="9935121" y="2874384"/>
              <a:ext cx="1966913" cy="1173860"/>
              <a:chOff x="4363697" y="5062538"/>
              <a:chExt cx="1966913" cy="1173860"/>
            </a:xfrm>
          </p:grpSpPr>
          <p:sp>
            <p:nvSpPr>
              <p:cNvPr id="137" name="CasellaDiTesto 3">
                <a:extLst>
                  <a:ext uri="{FF2B5EF4-FFF2-40B4-BE49-F238E27FC236}">
                    <a16:creationId xmlns:a16="http://schemas.microsoft.com/office/drawing/2014/main" id="{EA7F8D37-DF83-6E38-E5FE-4D8D41F8D2C7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8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695DCFF4-142C-2871-8934-3F680D295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9" name="Gruppo 138">
              <a:extLst>
                <a:ext uri="{FF2B5EF4-FFF2-40B4-BE49-F238E27FC236}">
                  <a16:creationId xmlns:a16="http://schemas.microsoft.com/office/drawing/2014/main" id="{8B320C68-4939-552E-F368-4B276BB6FE2E}"/>
                </a:ext>
              </a:extLst>
            </p:cNvPr>
            <p:cNvGrpSpPr/>
            <p:nvPr/>
          </p:nvGrpSpPr>
          <p:grpSpPr>
            <a:xfrm>
              <a:off x="8856262" y="2874384"/>
              <a:ext cx="1966913" cy="1173860"/>
              <a:chOff x="4363697" y="5062538"/>
              <a:chExt cx="1966913" cy="1173860"/>
            </a:xfrm>
          </p:grpSpPr>
          <p:sp>
            <p:nvSpPr>
              <p:cNvPr id="140" name="CasellaDiTesto 3">
                <a:extLst>
                  <a:ext uri="{FF2B5EF4-FFF2-40B4-BE49-F238E27FC236}">
                    <a16:creationId xmlns:a16="http://schemas.microsoft.com/office/drawing/2014/main" id="{BA32AB49-DC90-09C3-66EF-CF6F950C51FA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41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9A4BC66-46E5-15A9-E9B8-E3E9BBD5C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42" name="Gruppo 141">
              <a:extLst>
                <a:ext uri="{FF2B5EF4-FFF2-40B4-BE49-F238E27FC236}">
                  <a16:creationId xmlns:a16="http://schemas.microsoft.com/office/drawing/2014/main" id="{7AF1670B-F76C-A5FC-37C0-9E9532C89127}"/>
                </a:ext>
              </a:extLst>
            </p:cNvPr>
            <p:cNvGrpSpPr/>
            <p:nvPr/>
          </p:nvGrpSpPr>
          <p:grpSpPr>
            <a:xfrm>
              <a:off x="5710392" y="2874384"/>
              <a:ext cx="1966913" cy="1152694"/>
              <a:chOff x="5879976" y="1865991"/>
              <a:chExt cx="1966913" cy="1152694"/>
            </a:xfrm>
          </p:grpSpPr>
          <p:sp>
            <p:nvSpPr>
              <p:cNvPr id="143" name="CasellaDiTesto 142">
                <a:extLst>
                  <a:ext uri="{FF2B5EF4-FFF2-40B4-BE49-F238E27FC236}">
                    <a16:creationId xmlns:a16="http://schemas.microsoft.com/office/drawing/2014/main" id="{9004D307-EEBE-F0D1-5C91-BF8FC538C24A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44" name="Elemento grafico 143" descr="Scudo medievale con riempimento a tinta unita">
                <a:extLst>
                  <a:ext uri="{FF2B5EF4-FFF2-40B4-BE49-F238E27FC236}">
                    <a16:creationId xmlns:a16="http://schemas.microsoft.com/office/drawing/2014/main" id="{03A1071B-0F49-9BBC-1239-28A9E411B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45" name="Connettore a gomito 144">
              <a:extLst>
                <a:ext uri="{FF2B5EF4-FFF2-40B4-BE49-F238E27FC236}">
                  <a16:creationId xmlns:a16="http://schemas.microsoft.com/office/drawing/2014/main" id="{DCF16D10-28C3-8B0A-0BB9-4486F7751013}"/>
                </a:ext>
              </a:extLst>
            </p:cNvPr>
            <p:cNvCxnSpPr>
              <a:cxnSpLocks/>
              <a:stCxn id="131" idx="2"/>
              <a:endCxn id="143" idx="2"/>
            </p:cNvCxnSpPr>
            <p:nvPr/>
          </p:nvCxnSpPr>
          <p:spPr>
            <a:xfrm rot="5400000" flipH="1">
              <a:off x="7241369" y="3479558"/>
              <a:ext cx="10647" cy="1105688"/>
            </a:xfrm>
            <a:prstGeom prst="bentConnector3">
              <a:avLst>
                <a:gd name="adj1" fmla="val -2264225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8" name="Connettore a gomito 147">
              <a:extLst>
                <a:ext uri="{FF2B5EF4-FFF2-40B4-BE49-F238E27FC236}">
                  <a16:creationId xmlns:a16="http://schemas.microsoft.com/office/drawing/2014/main" id="{38FEE047-7CB6-1735-3F2F-2FEBB807F434}"/>
                </a:ext>
              </a:extLst>
            </p:cNvPr>
            <p:cNvCxnSpPr>
              <a:cxnSpLocks/>
              <a:stCxn id="134" idx="2"/>
              <a:endCxn id="143" idx="2"/>
            </p:cNvCxnSpPr>
            <p:nvPr/>
          </p:nvCxnSpPr>
          <p:spPr>
            <a:xfrm rot="5400000" flipH="1">
              <a:off x="7733098" y="2987830"/>
              <a:ext cx="10648" cy="2089145"/>
            </a:xfrm>
            <a:prstGeom prst="bentConnector3">
              <a:avLst>
                <a:gd name="adj1" fmla="val -2264012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1" name="Connettore a gomito 150">
              <a:extLst>
                <a:ext uri="{FF2B5EF4-FFF2-40B4-BE49-F238E27FC236}">
                  <a16:creationId xmlns:a16="http://schemas.microsoft.com/office/drawing/2014/main" id="{85357651-B51A-C992-F319-E2E6E923D4AB}"/>
                </a:ext>
              </a:extLst>
            </p:cNvPr>
            <p:cNvCxnSpPr>
              <a:cxnSpLocks/>
              <a:stCxn id="140" idx="2"/>
              <a:endCxn id="143" idx="2"/>
            </p:cNvCxnSpPr>
            <p:nvPr/>
          </p:nvCxnSpPr>
          <p:spPr>
            <a:xfrm rot="5400000" flipH="1">
              <a:off x="8256201" y="2464726"/>
              <a:ext cx="21166" cy="3145870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4" name="Connettore a gomito 153">
              <a:extLst>
                <a:ext uri="{FF2B5EF4-FFF2-40B4-BE49-F238E27FC236}">
                  <a16:creationId xmlns:a16="http://schemas.microsoft.com/office/drawing/2014/main" id="{2F306FDE-48A8-3461-2958-690390AC307D}"/>
                </a:ext>
              </a:extLst>
            </p:cNvPr>
            <p:cNvCxnSpPr>
              <a:cxnSpLocks/>
              <a:stCxn id="137" idx="2"/>
              <a:endCxn id="143" idx="2"/>
            </p:cNvCxnSpPr>
            <p:nvPr/>
          </p:nvCxnSpPr>
          <p:spPr>
            <a:xfrm rot="5400000" flipH="1">
              <a:off x="8795631" y="1925297"/>
              <a:ext cx="21166" cy="4224729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0" name="Rettangolo 159">
              <a:extLst>
                <a:ext uri="{FF2B5EF4-FFF2-40B4-BE49-F238E27FC236}">
                  <a16:creationId xmlns:a16="http://schemas.microsoft.com/office/drawing/2014/main" id="{04A0818C-C296-9272-A258-277E70A240C8}"/>
                </a:ext>
              </a:extLst>
            </p:cNvPr>
            <p:cNvSpPr/>
            <p:nvPr/>
          </p:nvSpPr>
          <p:spPr>
            <a:xfrm>
              <a:off x="5951984" y="2852937"/>
              <a:ext cx="5472607" cy="151216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77" name="Gruppo 176">
            <a:extLst>
              <a:ext uri="{FF2B5EF4-FFF2-40B4-BE49-F238E27FC236}">
                <a16:creationId xmlns:a16="http://schemas.microsoft.com/office/drawing/2014/main" id="{58492F95-6213-2CED-5273-5BF3C0D09E02}"/>
              </a:ext>
            </a:extLst>
          </p:cNvPr>
          <p:cNvGrpSpPr/>
          <p:nvPr/>
        </p:nvGrpSpPr>
        <p:grpSpPr>
          <a:xfrm>
            <a:off x="1341500" y="4604749"/>
            <a:ext cx="5495305" cy="1536539"/>
            <a:chOff x="623392" y="1073241"/>
            <a:chExt cx="5495305" cy="1536539"/>
          </a:xfrm>
        </p:grpSpPr>
        <p:grpSp>
          <p:nvGrpSpPr>
            <p:cNvPr id="161" name="Gruppo 160">
              <a:extLst>
                <a:ext uri="{FF2B5EF4-FFF2-40B4-BE49-F238E27FC236}">
                  <a16:creationId xmlns:a16="http://schemas.microsoft.com/office/drawing/2014/main" id="{C5056CD1-2034-0C96-295D-77D91ED279C3}"/>
                </a:ext>
              </a:extLst>
            </p:cNvPr>
            <p:cNvGrpSpPr/>
            <p:nvPr/>
          </p:nvGrpSpPr>
          <p:grpSpPr>
            <a:xfrm>
              <a:off x="623392" y="1094408"/>
              <a:ext cx="1966913" cy="1152694"/>
              <a:chOff x="5879976" y="1865991"/>
              <a:chExt cx="1966913" cy="1152694"/>
            </a:xfrm>
          </p:grpSpPr>
          <p:sp>
            <p:nvSpPr>
              <p:cNvPr id="162" name="CasellaDiTesto 161">
                <a:extLst>
                  <a:ext uri="{FF2B5EF4-FFF2-40B4-BE49-F238E27FC236}">
                    <a16:creationId xmlns:a16="http://schemas.microsoft.com/office/drawing/2014/main" id="{F7BE2292-E733-79AF-790C-7EDEA34C9C22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63" name="Elemento grafico 162" descr="Scudo medievale con riempimento a tinta unita">
                <a:extLst>
                  <a:ext uri="{FF2B5EF4-FFF2-40B4-BE49-F238E27FC236}">
                    <a16:creationId xmlns:a16="http://schemas.microsoft.com/office/drawing/2014/main" id="{8EE90AD7-EE99-3499-612F-C38EC0051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64" name="Gruppo 163">
              <a:extLst>
                <a:ext uri="{FF2B5EF4-FFF2-40B4-BE49-F238E27FC236}">
                  <a16:creationId xmlns:a16="http://schemas.microsoft.com/office/drawing/2014/main" id="{82A2305E-BF04-9819-65E7-3F52F38370E0}"/>
                </a:ext>
              </a:extLst>
            </p:cNvPr>
            <p:cNvGrpSpPr/>
            <p:nvPr/>
          </p:nvGrpSpPr>
          <p:grpSpPr>
            <a:xfrm>
              <a:off x="2105796" y="1073241"/>
              <a:ext cx="1966913" cy="1173861"/>
              <a:chOff x="5654335" y="2805113"/>
              <a:chExt cx="1966913" cy="1173861"/>
            </a:xfrm>
          </p:grpSpPr>
          <p:pic>
            <p:nvPicPr>
              <p:cNvPr id="165" name="Elemento grafico 164" descr="Utente con riempimento a tinta unita">
                <a:extLst>
                  <a:ext uri="{FF2B5EF4-FFF2-40B4-BE49-F238E27FC236}">
                    <a16:creationId xmlns:a16="http://schemas.microsoft.com/office/drawing/2014/main" id="{C506429A-B112-6BB6-B7FD-53D5A717A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79344" y="28051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66" name="CasellaDiTesto 165">
                <a:extLst>
                  <a:ext uri="{FF2B5EF4-FFF2-40B4-BE49-F238E27FC236}">
                    <a16:creationId xmlns:a16="http://schemas.microsoft.com/office/drawing/2014/main" id="{679AA089-AF28-9E40-CA1F-6E24AF6CE3F1}"/>
                  </a:ext>
                </a:extLst>
              </p:cNvPr>
              <p:cNvSpPr txBox="1"/>
              <p:nvPr/>
            </p:nvSpPr>
            <p:spPr>
              <a:xfrm>
                <a:off x="5654335" y="361321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guests</a:t>
                </a:r>
                <a:endParaRPr lang="it-IT" dirty="0">
                  <a:latin typeface="Eurostile" panose="020B0504020202050204"/>
                </a:endParaRPr>
              </a:p>
            </p:txBody>
          </p:sp>
        </p:grpSp>
        <p:sp>
          <p:nvSpPr>
            <p:cNvPr id="167" name="Rettangolo 166">
              <a:extLst>
                <a:ext uri="{FF2B5EF4-FFF2-40B4-BE49-F238E27FC236}">
                  <a16:creationId xmlns:a16="http://schemas.microsoft.com/office/drawing/2014/main" id="{2EC45F97-51EF-6F20-9B39-95E1A70D72BE}"/>
                </a:ext>
              </a:extLst>
            </p:cNvPr>
            <p:cNvSpPr/>
            <p:nvPr/>
          </p:nvSpPr>
          <p:spPr>
            <a:xfrm>
              <a:off x="928564" y="1073241"/>
              <a:ext cx="4735388" cy="153653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  <p:grpSp>
          <p:nvGrpSpPr>
            <p:cNvPr id="168" name="Gruppo 167">
              <a:extLst>
                <a:ext uri="{FF2B5EF4-FFF2-40B4-BE49-F238E27FC236}">
                  <a16:creationId xmlns:a16="http://schemas.microsoft.com/office/drawing/2014/main" id="{88A19D82-8BA9-EC29-91F8-DF3BA3C9D9AC}"/>
                </a:ext>
              </a:extLst>
            </p:cNvPr>
            <p:cNvGrpSpPr/>
            <p:nvPr/>
          </p:nvGrpSpPr>
          <p:grpSpPr>
            <a:xfrm>
              <a:off x="4151784" y="1094408"/>
              <a:ext cx="1966913" cy="1173860"/>
              <a:chOff x="4363697" y="5062538"/>
              <a:chExt cx="1966913" cy="1173860"/>
            </a:xfrm>
          </p:grpSpPr>
          <p:sp>
            <p:nvSpPr>
              <p:cNvPr id="169" name="CasellaDiTesto 3">
                <a:extLst>
                  <a:ext uri="{FF2B5EF4-FFF2-40B4-BE49-F238E27FC236}">
                    <a16:creationId xmlns:a16="http://schemas.microsoft.com/office/drawing/2014/main" id="{B4060244-94EF-EB82-3D1C-8240668D1CBE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70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A93997EF-A649-575E-F6A5-4BC06D980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71" name="Gruppo 170">
              <a:extLst>
                <a:ext uri="{FF2B5EF4-FFF2-40B4-BE49-F238E27FC236}">
                  <a16:creationId xmlns:a16="http://schemas.microsoft.com/office/drawing/2014/main" id="{E4510A00-26AE-5DB2-CE9D-A694331CC3A9}"/>
                </a:ext>
              </a:extLst>
            </p:cNvPr>
            <p:cNvGrpSpPr/>
            <p:nvPr/>
          </p:nvGrpSpPr>
          <p:grpSpPr>
            <a:xfrm>
              <a:off x="3072925" y="1094408"/>
              <a:ext cx="1966913" cy="1173860"/>
              <a:chOff x="4363697" y="5062538"/>
              <a:chExt cx="1966913" cy="1173860"/>
            </a:xfrm>
          </p:grpSpPr>
          <p:sp>
            <p:nvSpPr>
              <p:cNvPr id="172" name="CasellaDiTesto 3">
                <a:extLst>
                  <a:ext uri="{FF2B5EF4-FFF2-40B4-BE49-F238E27FC236}">
                    <a16:creationId xmlns:a16="http://schemas.microsoft.com/office/drawing/2014/main" id="{0D35B6B7-D757-8079-16DB-9754B0459030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73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D6BC51C5-17D9-2732-1E9F-C85F9BED1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74" name="Connettore a gomito 173">
              <a:extLst>
                <a:ext uri="{FF2B5EF4-FFF2-40B4-BE49-F238E27FC236}">
                  <a16:creationId xmlns:a16="http://schemas.microsoft.com/office/drawing/2014/main" id="{C1A36CC8-843B-7CEB-5BED-C957F6E7C86B}"/>
                </a:ext>
              </a:extLst>
            </p:cNvPr>
            <p:cNvCxnSpPr>
              <a:cxnSpLocks/>
              <a:stCxn id="169" idx="2"/>
              <a:endCxn id="162" idx="2"/>
            </p:cNvCxnSpPr>
            <p:nvPr/>
          </p:nvCxnSpPr>
          <p:spPr>
            <a:xfrm rot="5400000" flipH="1">
              <a:off x="3360462" y="493489"/>
              <a:ext cx="21166" cy="3528392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5" name="Connettore a gomito 174">
              <a:extLst>
                <a:ext uri="{FF2B5EF4-FFF2-40B4-BE49-F238E27FC236}">
                  <a16:creationId xmlns:a16="http://schemas.microsoft.com/office/drawing/2014/main" id="{ED21B040-D98A-E3F4-93E9-3E7426908326}"/>
                </a:ext>
              </a:extLst>
            </p:cNvPr>
            <p:cNvCxnSpPr>
              <a:cxnSpLocks/>
              <a:stCxn id="172" idx="2"/>
              <a:endCxn id="162" idx="2"/>
            </p:cNvCxnSpPr>
            <p:nvPr/>
          </p:nvCxnSpPr>
          <p:spPr>
            <a:xfrm rot="5400000" flipH="1">
              <a:off x="2821033" y="1032919"/>
              <a:ext cx="21166" cy="2449533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6" name="Connettore a gomito 175">
              <a:extLst>
                <a:ext uri="{FF2B5EF4-FFF2-40B4-BE49-F238E27FC236}">
                  <a16:creationId xmlns:a16="http://schemas.microsoft.com/office/drawing/2014/main" id="{BC4F9683-D378-7BD7-03F1-E1CDAD19D214}"/>
                </a:ext>
              </a:extLst>
            </p:cNvPr>
            <p:cNvCxnSpPr>
              <a:cxnSpLocks/>
              <a:stCxn id="166" idx="2"/>
              <a:endCxn id="162" idx="2"/>
            </p:cNvCxnSpPr>
            <p:nvPr/>
          </p:nvCxnSpPr>
          <p:spPr>
            <a:xfrm rot="5400000">
              <a:off x="2348051" y="1505900"/>
              <a:ext cx="12700" cy="1482404"/>
            </a:xfrm>
            <a:prstGeom prst="bentConnector3">
              <a:avLst>
                <a:gd name="adj1" fmla="val 2029087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77EE1F75-30B4-17C0-47AB-585D4F3D2FAF}"/>
              </a:ext>
            </a:extLst>
          </p:cNvPr>
          <p:cNvSpPr/>
          <p:nvPr/>
        </p:nvSpPr>
        <p:spPr>
          <a:xfrm>
            <a:off x="1540564" y="908720"/>
            <a:ext cx="10604107" cy="5328592"/>
          </a:xfrm>
          <a:prstGeom prst="rect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grpSp>
        <p:nvGrpSpPr>
          <p:cNvPr id="184" name="Gruppo 183">
            <a:extLst>
              <a:ext uri="{FF2B5EF4-FFF2-40B4-BE49-F238E27FC236}">
                <a16:creationId xmlns:a16="http://schemas.microsoft.com/office/drawing/2014/main" id="{A9CA042F-3712-91AA-134A-CD3BC3F36A31}"/>
              </a:ext>
            </a:extLst>
          </p:cNvPr>
          <p:cNvGrpSpPr/>
          <p:nvPr/>
        </p:nvGrpSpPr>
        <p:grpSpPr>
          <a:xfrm>
            <a:off x="-243200" y="4797152"/>
            <a:ext cx="1966913" cy="1173861"/>
            <a:chOff x="5654335" y="2805113"/>
            <a:chExt cx="1966913" cy="1173861"/>
          </a:xfrm>
        </p:grpSpPr>
        <p:pic>
          <p:nvPicPr>
            <p:cNvPr id="185" name="Elemento grafico 184" descr="Utente con riempimento a tinta unita">
              <a:extLst>
                <a:ext uri="{FF2B5EF4-FFF2-40B4-BE49-F238E27FC236}">
                  <a16:creationId xmlns:a16="http://schemas.microsoft.com/office/drawing/2014/main" id="{3328EF34-44CA-C1FE-2DDE-B1B5C0FA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186" name="CasellaDiTesto 185">
              <a:extLst>
                <a:ext uri="{FF2B5EF4-FFF2-40B4-BE49-F238E27FC236}">
                  <a16:creationId xmlns:a16="http://schemas.microsoft.com/office/drawing/2014/main" id="{597B656F-3A4E-CFF5-E906-05905CE8335C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Eurostile" panose="020B0504020202050204"/>
                  <a:cs typeface="Calibri"/>
                </a:rPr>
                <a:t>remote employees</a:t>
              </a:r>
            </a:p>
          </p:txBody>
        </p:sp>
      </p:grpSp>
      <p:grpSp>
        <p:nvGrpSpPr>
          <p:cNvPr id="187" name="Gruppo 186">
            <a:extLst>
              <a:ext uri="{FF2B5EF4-FFF2-40B4-BE49-F238E27FC236}">
                <a16:creationId xmlns:a16="http://schemas.microsoft.com/office/drawing/2014/main" id="{BA226AA1-10A7-F16B-21C4-ECBDE8C2662C}"/>
              </a:ext>
            </a:extLst>
          </p:cNvPr>
          <p:cNvGrpSpPr/>
          <p:nvPr/>
        </p:nvGrpSpPr>
        <p:grpSpPr>
          <a:xfrm>
            <a:off x="-243200" y="3187586"/>
            <a:ext cx="1966913" cy="1201961"/>
            <a:chOff x="920410" y="3081813"/>
            <a:chExt cx="1966913" cy="1201961"/>
          </a:xfrm>
        </p:grpSpPr>
        <p:sp>
          <p:nvSpPr>
            <p:cNvPr id="188" name="CasellaDiTesto 187">
              <a:extLst>
                <a:ext uri="{FF2B5EF4-FFF2-40B4-BE49-F238E27FC236}">
                  <a16:creationId xmlns:a16="http://schemas.microsoft.com/office/drawing/2014/main" id="{558181A4-789A-050F-9960-0AA9DA03714A}"/>
                </a:ext>
              </a:extLst>
            </p:cNvPr>
            <p:cNvSpPr txBox="1"/>
            <p:nvPr/>
          </p:nvSpPr>
          <p:spPr>
            <a:xfrm>
              <a:off x="920410" y="39180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Internet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189" name="Elemento grafico 188" descr="Sincronizzazione cloud con riempimento a tinta unita">
              <a:extLst>
                <a:ext uri="{FF2B5EF4-FFF2-40B4-BE49-F238E27FC236}">
                  <a16:creationId xmlns:a16="http://schemas.microsoft.com/office/drawing/2014/main" id="{07771AF9-ADC6-FFD5-5C53-82E4D2D66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45419" y="3081813"/>
              <a:ext cx="914400" cy="914400"/>
            </a:xfrm>
            <a:prstGeom prst="rect">
              <a:avLst/>
            </a:prstGeom>
          </p:spPr>
        </p:pic>
      </p:grpSp>
      <p:grpSp>
        <p:nvGrpSpPr>
          <p:cNvPr id="190" name="Gruppo 189">
            <a:extLst>
              <a:ext uri="{FF2B5EF4-FFF2-40B4-BE49-F238E27FC236}">
                <a16:creationId xmlns:a16="http://schemas.microsoft.com/office/drawing/2014/main" id="{6FA1915F-54A0-628B-5DCF-647A370CF4EC}"/>
              </a:ext>
            </a:extLst>
          </p:cNvPr>
          <p:cNvGrpSpPr/>
          <p:nvPr/>
        </p:nvGrpSpPr>
        <p:grpSpPr>
          <a:xfrm>
            <a:off x="-243200" y="1561938"/>
            <a:ext cx="1966913" cy="1173861"/>
            <a:chOff x="5654335" y="2805113"/>
            <a:chExt cx="1966913" cy="1173861"/>
          </a:xfrm>
        </p:grpSpPr>
        <p:pic>
          <p:nvPicPr>
            <p:cNvPr id="191" name="Elemento grafico 190" descr="Utente con riempimento a tinta unita">
              <a:extLst>
                <a:ext uri="{FF2B5EF4-FFF2-40B4-BE49-F238E27FC236}">
                  <a16:creationId xmlns:a16="http://schemas.microsoft.com/office/drawing/2014/main" id="{B221A841-AF2A-03E1-3CA8-B3A036FF9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192" name="CasellaDiTesto 191">
              <a:extLst>
                <a:ext uri="{FF2B5EF4-FFF2-40B4-BE49-F238E27FC236}">
                  <a16:creationId xmlns:a16="http://schemas.microsoft.com/office/drawing/2014/main" id="{EC193C54-FE7D-E919-BCD6-1C6022193F9D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visitors</a:t>
              </a:r>
              <a:endParaRPr lang="it-IT" dirty="0">
                <a:latin typeface="Eurostile" panose="020B0504020202050204"/>
              </a:endParaRPr>
            </a:p>
          </p:txBody>
        </p:sp>
      </p:grpSp>
      <p:cxnSp>
        <p:nvCxnSpPr>
          <p:cNvPr id="193" name="Connettore a gomito 192">
            <a:extLst>
              <a:ext uri="{FF2B5EF4-FFF2-40B4-BE49-F238E27FC236}">
                <a16:creationId xmlns:a16="http://schemas.microsoft.com/office/drawing/2014/main" id="{EAC0E8AC-1492-8768-1A07-ECC99910982D}"/>
              </a:ext>
            </a:extLst>
          </p:cNvPr>
          <p:cNvCxnSpPr>
            <a:cxnSpLocks/>
            <a:stCxn id="192" idx="2"/>
          </p:cNvCxnSpPr>
          <p:nvPr/>
        </p:nvCxnSpPr>
        <p:spPr>
          <a:xfrm rot="5400000">
            <a:off x="498472" y="2976336"/>
            <a:ext cx="482323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4" name="Connettore a gomito 193">
            <a:extLst>
              <a:ext uri="{FF2B5EF4-FFF2-40B4-BE49-F238E27FC236}">
                <a16:creationId xmlns:a16="http://schemas.microsoft.com/office/drawing/2014/main" id="{1B590A81-C85C-EA20-53A0-3513C8A41509}"/>
              </a:ext>
            </a:extLst>
          </p:cNvPr>
          <p:cNvCxnSpPr>
            <a:cxnSpLocks/>
            <a:stCxn id="188" idx="2"/>
            <a:endCxn id="185" idx="0"/>
          </p:cNvCxnSpPr>
          <p:nvPr/>
        </p:nvCxnSpPr>
        <p:spPr>
          <a:xfrm rot="5400000">
            <a:off x="535831" y="4592725"/>
            <a:ext cx="407605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5" name="Connettore a gomito 204">
            <a:extLst>
              <a:ext uri="{FF2B5EF4-FFF2-40B4-BE49-F238E27FC236}">
                <a16:creationId xmlns:a16="http://schemas.microsoft.com/office/drawing/2014/main" id="{8DF2E9B1-55CD-8E2D-1EEB-B9B2E0713390}"/>
              </a:ext>
            </a:extLst>
          </p:cNvPr>
          <p:cNvCxnSpPr>
            <a:cxnSpLocks/>
          </p:cNvCxnSpPr>
          <p:nvPr/>
        </p:nvCxnSpPr>
        <p:spPr>
          <a:xfrm rot="5400000">
            <a:off x="1028105" y="2485845"/>
            <a:ext cx="1350818" cy="1008116"/>
          </a:xfrm>
          <a:prstGeom prst="bentConnector3">
            <a:avLst>
              <a:gd name="adj1" fmla="val 99846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4" name="Connettore a gomito 213">
            <a:extLst>
              <a:ext uri="{FF2B5EF4-FFF2-40B4-BE49-F238E27FC236}">
                <a16:creationId xmlns:a16="http://schemas.microsoft.com/office/drawing/2014/main" id="{9D7DD06B-B10A-6C8B-C7B3-7DB7FB7761FA}"/>
              </a:ext>
            </a:extLst>
          </p:cNvPr>
          <p:cNvCxnSpPr>
            <a:cxnSpLocks/>
            <a:stCxn id="89" idx="0"/>
            <a:endCxn id="62" idx="0"/>
          </p:cNvCxnSpPr>
          <p:nvPr/>
        </p:nvCxnSpPr>
        <p:spPr>
          <a:xfrm rot="16200000" flipV="1">
            <a:off x="4728334" y="-1242103"/>
            <a:ext cx="88801" cy="4909303"/>
          </a:xfrm>
          <a:prstGeom prst="bentConnector3">
            <a:avLst>
              <a:gd name="adj1" fmla="val 259138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D10397BF-50F6-708B-CE0F-6A3A2FF683FA}"/>
              </a:ext>
            </a:extLst>
          </p:cNvPr>
          <p:cNvCxnSpPr>
            <a:cxnSpLocks/>
          </p:cNvCxnSpPr>
          <p:nvPr/>
        </p:nvCxnSpPr>
        <p:spPr>
          <a:xfrm>
            <a:off x="7104112" y="2403293"/>
            <a:ext cx="0" cy="53492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E23F8EFF-EEFD-E4ED-8E28-346AEBEA62F0}"/>
              </a:ext>
            </a:extLst>
          </p:cNvPr>
          <p:cNvCxnSpPr>
            <a:cxnSpLocks/>
          </p:cNvCxnSpPr>
          <p:nvPr/>
        </p:nvCxnSpPr>
        <p:spPr>
          <a:xfrm>
            <a:off x="7120239" y="4112078"/>
            <a:ext cx="0" cy="53492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0" name="Ovale 219">
            <a:extLst>
              <a:ext uri="{FF2B5EF4-FFF2-40B4-BE49-F238E27FC236}">
                <a16:creationId xmlns:a16="http://schemas.microsoft.com/office/drawing/2014/main" id="{4CE51D08-AF81-EADE-A10D-BCD3CA7C024B}"/>
              </a:ext>
            </a:extLst>
          </p:cNvPr>
          <p:cNvSpPr/>
          <p:nvPr/>
        </p:nvSpPr>
        <p:spPr>
          <a:xfrm>
            <a:off x="6016434" y="2279660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1</a:t>
            </a:r>
          </a:p>
        </p:txBody>
      </p:sp>
      <p:sp>
        <p:nvSpPr>
          <p:cNvPr id="221" name="Ovale 220">
            <a:extLst>
              <a:ext uri="{FF2B5EF4-FFF2-40B4-BE49-F238E27FC236}">
                <a16:creationId xmlns:a16="http://schemas.microsoft.com/office/drawing/2014/main" id="{BAD0C834-B31A-F667-899F-4971B3D72DA2}"/>
              </a:ext>
            </a:extLst>
          </p:cNvPr>
          <p:cNvSpPr/>
          <p:nvPr/>
        </p:nvSpPr>
        <p:spPr>
          <a:xfrm>
            <a:off x="6001016" y="5766233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0</a:t>
            </a:r>
          </a:p>
        </p:txBody>
      </p:sp>
      <p:sp>
        <p:nvSpPr>
          <p:cNvPr id="222" name="Ovale 221">
            <a:extLst>
              <a:ext uri="{FF2B5EF4-FFF2-40B4-BE49-F238E27FC236}">
                <a16:creationId xmlns:a16="http://schemas.microsoft.com/office/drawing/2014/main" id="{6F33E007-F4EA-6F48-43A7-7708C14D3406}"/>
              </a:ext>
            </a:extLst>
          </p:cNvPr>
          <p:cNvSpPr/>
          <p:nvPr/>
        </p:nvSpPr>
        <p:spPr>
          <a:xfrm>
            <a:off x="11638710" y="2397955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2</a:t>
            </a:r>
          </a:p>
        </p:txBody>
      </p:sp>
      <p:sp>
        <p:nvSpPr>
          <p:cNvPr id="223" name="Ovale 222">
            <a:extLst>
              <a:ext uri="{FF2B5EF4-FFF2-40B4-BE49-F238E27FC236}">
                <a16:creationId xmlns:a16="http://schemas.microsoft.com/office/drawing/2014/main" id="{8009792E-DB5A-308B-4215-7861E91CCBCC}"/>
              </a:ext>
            </a:extLst>
          </p:cNvPr>
          <p:cNvSpPr/>
          <p:nvPr/>
        </p:nvSpPr>
        <p:spPr>
          <a:xfrm>
            <a:off x="10664143" y="4090911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3</a:t>
            </a:r>
          </a:p>
        </p:txBody>
      </p:sp>
      <p:sp>
        <p:nvSpPr>
          <p:cNvPr id="224" name="Ovale 223">
            <a:extLst>
              <a:ext uri="{FF2B5EF4-FFF2-40B4-BE49-F238E27FC236}">
                <a16:creationId xmlns:a16="http://schemas.microsoft.com/office/drawing/2014/main" id="{3FAFA768-9626-10BB-24D2-8E77561FBB3F}"/>
              </a:ext>
            </a:extLst>
          </p:cNvPr>
          <p:cNvSpPr/>
          <p:nvPr/>
        </p:nvSpPr>
        <p:spPr>
          <a:xfrm>
            <a:off x="11667351" y="5766233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4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1103361-6116-D6D4-0281-2C173139C343}"/>
              </a:ext>
            </a:extLst>
          </p:cNvPr>
          <p:cNvSpPr/>
          <p:nvPr/>
        </p:nvSpPr>
        <p:spPr>
          <a:xfrm>
            <a:off x="2135562" y="3602301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Eurostile" panose="020B0504020202050204"/>
            </a:endParaRPr>
          </a:p>
        </p:txBody>
      </p: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1B80D006-EE28-34AE-0B0D-FD37E50C924F}"/>
              </a:ext>
            </a:extLst>
          </p:cNvPr>
          <p:cNvCxnSpPr>
            <a:cxnSpLocks/>
          </p:cNvCxnSpPr>
          <p:nvPr/>
        </p:nvCxnSpPr>
        <p:spPr>
          <a:xfrm rot="10800000">
            <a:off x="1199456" y="3665312"/>
            <a:ext cx="1008114" cy="977157"/>
          </a:xfrm>
          <a:prstGeom prst="bentConnector3">
            <a:avLst>
              <a:gd name="adj1" fmla="val 113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3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4CDF4-00DC-7DD3-6BD1-92FE494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urostile"/>
                <a:cs typeface="Arial"/>
              </a:rPr>
              <a:t>Stage 3: specialization</a:t>
            </a:r>
            <a:endParaRPr lang="en-US" dirty="0"/>
          </a:p>
        </p:txBody>
      </p:sp>
      <p:grpSp>
        <p:nvGrpSpPr>
          <p:cNvPr id="178" name="Gruppo 177">
            <a:extLst>
              <a:ext uri="{FF2B5EF4-FFF2-40B4-BE49-F238E27FC236}">
                <a16:creationId xmlns:a16="http://schemas.microsoft.com/office/drawing/2014/main" id="{A11A2BCB-391C-D8AB-B52E-82276908132A}"/>
              </a:ext>
            </a:extLst>
          </p:cNvPr>
          <p:cNvGrpSpPr/>
          <p:nvPr/>
        </p:nvGrpSpPr>
        <p:grpSpPr>
          <a:xfrm>
            <a:off x="1335873" y="1146981"/>
            <a:ext cx="5495305" cy="1492679"/>
            <a:chOff x="623391" y="2676586"/>
            <a:chExt cx="5495305" cy="1492679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7998CBAC-9A04-577C-0DCB-E24DBF65E2AD}"/>
                </a:ext>
              </a:extLst>
            </p:cNvPr>
            <p:cNvGrpSpPr/>
            <p:nvPr/>
          </p:nvGrpSpPr>
          <p:grpSpPr>
            <a:xfrm>
              <a:off x="2002498" y="2676586"/>
              <a:ext cx="1966913" cy="1173861"/>
              <a:chOff x="5654335" y="2805113"/>
              <a:chExt cx="1966913" cy="1173861"/>
            </a:xfrm>
          </p:grpSpPr>
          <p:pic>
            <p:nvPicPr>
              <p:cNvPr id="6" name="Elemento grafico 5" descr="Utente con riempimento a tinta unita">
                <a:extLst>
                  <a:ext uri="{FF2B5EF4-FFF2-40B4-BE49-F238E27FC236}">
                    <a16:creationId xmlns:a16="http://schemas.microsoft.com/office/drawing/2014/main" id="{E0283E7C-543E-0F4B-D8E4-FDD4DF9CB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79344" y="28051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7E272FB-05FC-3C95-5517-A4122F128A50}"/>
                  </a:ext>
                </a:extLst>
              </p:cNvPr>
              <p:cNvSpPr txBox="1"/>
              <p:nvPr/>
            </p:nvSpPr>
            <p:spPr>
              <a:xfrm>
                <a:off x="5654335" y="361321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local employees</a:t>
                </a:r>
              </a:p>
            </p:txBody>
          </p:sp>
        </p:grp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A67EA752-4726-C17C-4563-B3A92D25B73C}"/>
                </a:ext>
              </a:extLst>
            </p:cNvPr>
            <p:cNvSpPr/>
            <p:nvPr/>
          </p:nvSpPr>
          <p:spPr>
            <a:xfrm>
              <a:off x="928564" y="2676587"/>
              <a:ext cx="4735388" cy="149267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020F6D56-5C39-62F6-F600-94C470881200}"/>
                </a:ext>
              </a:extLst>
            </p:cNvPr>
            <p:cNvGrpSpPr/>
            <p:nvPr/>
          </p:nvGrpSpPr>
          <p:grpSpPr>
            <a:xfrm>
              <a:off x="4151783" y="2676587"/>
              <a:ext cx="1966913" cy="1173860"/>
              <a:chOff x="4363697" y="5062538"/>
              <a:chExt cx="1966913" cy="1173860"/>
            </a:xfrm>
          </p:grpSpPr>
          <p:sp>
            <p:nvSpPr>
              <p:cNvPr id="54" name="CasellaDiTesto 3">
                <a:extLst>
                  <a:ext uri="{FF2B5EF4-FFF2-40B4-BE49-F238E27FC236}">
                    <a16:creationId xmlns:a16="http://schemas.microsoft.com/office/drawing/2014/main" id="{54F27021-72E0-0DFE-2B13-F7642BD6D760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55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234B4694-CFF0-D4C6-DB32-AB74B7877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AA229AF2-8252-A5EC-C386-45346391618D}"/>
                </a:ext>
              </a:extLst>
            </p:cNvPr>
            <p:cNvGrpSpPr/>
            <p:nvPr/>
          </p:nvGrpSpPr>
          <p:grpSpPr>
            <a:xfrm>
              <a:off x="3072924" y="2676587"/>
              <a:ext cx="1966913" cy="1173860"/>
              <a:chOff x="4363697" y="5062538"/>
              <a:chExt cx="1966913" cy="1173860"/>
            </a:xfrm>
          </p:grpSpPr>
          <p:sp>
            <p:nvSpPr>
              <p:cNvPr id="57" name="CasellaDiTesto 3">
                <a:extLst>
                  <a:ext uri="{FF2B5EF4-FFF2-40B4-BE49-F238E27FC236}">
                    <a16:creationId xmlns:a16="http://schemas.microsoft.com/office/drawing/2014/main" id="{040E5E6A-63D2-4E50-67C2-D309F08FA18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59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0028A55-5FFE-47AC-F8F7-839213691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140056C8-0558-B1A7-C093-752842300ACD}"/>
                </a:ext>
              </a:extLst>
            </p:cNvPr>
            <p:cNvGrpSpPr/>
            <p:nvPr/>
          </p:nvGrpSpPr>
          <p:grpSpPr>
            <a:xfrm>
              <a:off x="623391" y="2697753"/>
              <a:ext cx="1966913" cy="1152694"/>
              <a:chOff x="5879976" y="1865991"/>
              <a:chExt cx="1966913" cy="1152694"/>
            </a:xfrm>
          </p:grpSpPr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376B277E-6D5B-E6BD-D368-4C3199CB0DC2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62" name="Elemento grafico 61" descr="Scudo medievale con riempimento a tinta unita">
                <a:extLst>
                  <a:ext uri="{FF2B5EF4-FFF2-40B4-BE49-F238E27FC236}">
                    <a16:creationId xmlns:a16="http://schemas.microsoft.com/office/drawing/2014/main" id="{F4C4B5A1-9D2F-6956-4B68-4438ACBB9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63" name="Connettore a gomito 62">
              <a:extLst>
                <a:ext uri="{FF2B5EF4-FFF2-40B4-BE49-F238E27FC236}">
                  <a16:creationId xmlns:a16="http://schemas.microsoft.com/office/drawing/2014/main" id="{9E5FAC94-5EEA-9DB0-E48A-3AD9ADFC9485}"/>
                </a:ext>
              </a:extLst>
            </p:cNvPr>
            <p:cNvCxnSpPr>
              <a:cxnSpLocks/>
              <a:stCxn id="7" idx="2"/>
              <a:endCxn id="61" idx="2"/>
            </p:cNvCxnSpPr>
            <p:nvPr/>
          </p:nvCxnSpPr>
          <p:spPr>
            <a:xfrm rot="5400000">
              <a:off x="2296402" y="3160894"/>
              <a:ext cx="12700" cy="1379107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Connettore a gomito 65">
              <a:extLst>
                <a:ext uri="{FF2B5EF4-FFF2-40B4-BE49-F238E27FC236}">
                  <a16:creationId xmlns:a16="http://schemas.microsoft.com/office/drawing/2014/main" id="{FB5B57E1-A144-A059-4F3F-7851D0ADC29E}"/>
                </a:ext>
              </a:extLst>
            </p:cNvPr>
            <p:cNvCxnSpPr>
              <a:cxnSpLocks/>
              <a:stCxn id="57" idx="2"/>
              <a:endCxn id="61" idx="2"/>
            </p:cNvCxnSpPr>
            <p:nvPr/>
          </p:nvCxnSpPr>
          <p:spPr>
            <a:xfrm rot="5400000">
              <a:off x="2831615" y="2625681"/>
              <a:ext cx="12700" cy="2449533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Connettore a gomito 68">
              <a:extLst>
                <a:ext uri="{FF2B5EF4-FFF2-40B4-BE49-F238E27FC236}">
                  <a16:creationId xmlns:a16="http://schemas.microsoft.com/office/drawing/2014/main" id="{73E7D991-7E93-4C19-0E71-621634D5EBFC}"/>
                </a:ext>
              </a:extLst>
            </p:cNvPr>
            <p:cNvCxnSpPr>
              <a:cxnSpLocks/>
              <a:stCxn id="54" idx="2"/>
              <a:endCxn id="61" idx="2"/>
            </p:cNvCxnSpPr>
            <p:nvPr/>
          </p:nvCxnSpPr>
          <p:spPr>
            <a:xfrm rot="5400000">
              <a:off x="3371044" y="2086251"/>
              <a:ext cx="12700" cy="3528392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E80D8FF4-1CAB-1D69-13F6-7CF2C4E72E0B}"/>
              </a:ext>
            </a:extLst>
          </p:cNvPr>
          <p:cNvGrpSpPr/>
          <p:nvPr/>
        </p:nvGrpSpPr>
        <p:grpSpPr>
          <a:xfrm>
            <a:off x="6245176" y="1094408"/>
            <a:ext cx="6232133" cy="1663547"/>
            <a:chOff x="592610" y="4300162"/>
            <a:chExt cx="6232133" cy="1663547"/>
          </a:xfrm>
        </p:grpSpPr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8A74A1A7-30F7-8057-3768-5A2431ACEB49}"/>
                </a:ext>
              </a:extLst>
            </p:cNvPr>
            <p:cNvGrpSpPr/>
            <p:nvPr/>
          </p:nvGrpSpPr>
          <p:grpSpPr>
            <a:xfrm>
              <a:off x="1743986" y="4441536"/>
              <a:ext cx="1966913" cy="1173861"/>
              <a:chOff x="9507197" y="3476625"/>
              <a:chExt cx="1966913" cy="1173861"/>
            </a:xfrm>
          </p:grpSpPr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AF9AFF80-9477-AEB9-E7D4-3DBCD8D3A9F0}"/>
                  </a:ext>
                </a:extLst>
              </p:cNvPr>
              <p:cNvSpPr txBox="1"/>
              <p:nvPr/>
            </p:nvSpPr>
            <p:spPr>
              <a:xfrm>
                <a:off x="9507197" y="4284726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web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74" name="Elemento grafico 73" descr="Internet con riempimento a tinta unita">
                <a:extLst>
                  <a:ext uri="{FF2B5EF4-FFF2-40B4-BE49-F238E27FC236}">
                    <a16:creationId xmlns:a16="http://schemas.microsoft.com/office/drawing/2014/main" id="{EC978E1D-F8BA-49D4-BD8B-92DDE619F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032206" y="34766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FA270F97-80DB-0A9A-9E40-6E56EE05FAC8}"/>
                </a:ext>
              </a:extLst>
            </p:cNvPr>
            <p:cNvGrpSpPr/>
            <p:nvPr/>
          </p:nvGrpSpPr>
          <p:grpSpPr>
            <a:xfrm>
              <a:off x="2777141" y="4343080"/>
              <a:ext cx="1966913" cy="1278638"/>
              <a:chOff x="5044735" y="3633786"/>
              <a:chExt cx="1966913" cy="1278638"/>
            </a:xfrm>
          </p:grpSpPr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BEC9A643-C1D4-DEC8-1EED-A62D6C161E5B}"/>
                  </a:ext>
                </a:extLst>
              </p:cNvPr>
              <p:cNvSpPr txBox="1"/>
              <p:nvPr/>
            </p:nvSpPr>
            <p:spPr>
              <a:xfrm>
                <a:off x="5044735" y="454666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mail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77" name="Elemento grafico 76" descr="Posta elettronica con riempimento a tinta unita">
                <a:extLst>
                  <a:ext uri="{FF2B5EF4-FFF2-40B4-BE49-F238E27FC236}">
                    <a16:creationId xmlns:a16="http://schemas.microsoft.com/office/drawing/2014/main" id="{6A246178-353D-FA33-5386-DFD6AEE9B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67362" y="3633786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5D42721E-5D7B-9238-7A27-918A83BECDB6}"/>
                </a:ext>
              </a:extLst>
            </p:cNvPr>
            <p:cNvGrpSpPr/>
            <p:nvPr/>
          </p:nvGrpSpPr>
          <p:grpSpPr>
            <a:xfrm>
              <a:off x="4857830" y="4453517"/>
              <a:ext cx="1966913" cy="1173860"/>
              <a:chOff x="4363697" y="5062538"/>
              <a:chExt cx="1966913" cy="1173860"/>
            </a:xfrm>
          </p:grpSpPr>
          <p:sp>
            <p:nvSpPr>
              <p:cNvPr id="79" name="CasellaDiTesto 3">
                <a:extLst>
                  <a:ext uri="{FF2B5EF4-FFF2-40B4-BE49-F238E27FC236}">
                    <a16:creationId xmlns:a16="http://schemas.microsoft.com/office/drawing/2014/main" id="{3B2C9758-7CB4-5465-7534-C7A85510B25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1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2EF6FC1C-FEE9-10CE-B87E-F769FEB8B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2" name="Gruppo 81">
              <a:extLst>
                <a:ext uri="{FF2B5EF4-FFF2-40B4-BE49-F238E27FC236}">
                  <a16:creationId xmlns:a16="http://schemas.microsoft.com/office/drawing/2014/main" id="{BE0CE62A-C8C8-3814-E46E-9AF8B2114A89}"/>
                </a:ext>
              </a:extLst>
            </p:cNvPr>
            <p:cNvGrpSpPr/>
            <p:nvPr/>
          </p:nvGrpSpPr>
          <p:grpSpPr>
            <a:xfrm>
              <a:off x="3778971" y="4453517"/>
              <a:ext cx="1966913" cy="1173860"/>
              <a:chOff x="4363697" y="5062538"/>
              <a:chExt cx="1966913" cy="1173860"/>
            </a:xfrm>
          </p:grpSpPr>
          <p:sp>
            <p:nvSpPr>
              <p:cNvPr id="83" name="CasellaDiTesto 3">
                <a:extLst>
                  <a:ext uri="{FF2B5EF4-FFF2-40B4-BE49-F238E27FC236}">
                    <a16:creationId xmlns:a16="http://schemas.microsoft.com/office/drawing/2014/main" id="{4CC05077-A263-EB2D-5A72-2B71DF3A8EC9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4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BC1AE7FE-5701-3919-F031-3A930165B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3406C28B-A8C3-2137-F700-F8296A2C3977}"/>
                </a:ext>
              </a:extLst>
            </p:cNvPr>
            <p:cNvGrpSpPr/>
            <p:nvPr/>
          </p:nvGrpSpPr>
          <p:grpSpPr>
            <a:xfrm>
              <a:off x="592610" y="4462703"/>
              <a:ext cx="1966913" cy="1152694"/>
              <a:chOff x="5879976" y="1865991"/>
              <a:chExt cx="1966913" cy="1152694"/>
            </a:xfrm>
          </p:grpSpPr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34CA9C8D-2914-C813-FADF-8C5A3184CD79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9" name="Elemento grafico 88" descr="Scudo medievale con riempimento a tinta unita">
                <a:extLst>
                  <a:ext uri="{FF2B5EF4-FFF2-40B4-BE49-F238E27FC236}">
                    <a16:creationId xmlns:a16="http://schemas.microsoft.com/office/drawing/2014/main" id="{2FB83AE9-0481-0EAB-1ACC-70D5CF6AD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90" name="Connettore a gomito 89">
              <a:extLst>
                <a:ext uri="{FF2B5EF4-FFF2-40B4-BE49-F238E27FC236}">
                  <a16:creationId xmlns:a16="http://schemas.microsoft.com/office/drawing/2014/main" id="{CF2C004F-30BF-E8AF-833F-DC86199C306C}"/>
                </a:ext>
              </a:extLst>
            </p:cNvPr>
            <p:cNvCxnSpPr>
              <a:cxnSpLocks/>
              <a:stCxn id="73" idx="2"/>
              <a:endCxn id="87" idx="2"/>
            </p:cNvCxnSpPr>
            <p:nvPr/>
          </p:nvCxnSpPr>
          <p:spPr>
            <a:xfrm rot="5400000">
              <a:off x="2151755" y="5039709"/>
              <a:ext cx="12700" cy="1151376"/>
            </a:xfrm>
            <a:prstGeom prst="bentConnector3">
              <a:avLst>
                <a:gd name="adj1" fmla="val 1930913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3" name="Connettore a gomito 92">
              <a:extLst>
                <a:ext uri="{FF2B5EF4-FFF2-40B4-BE49-F238E27FC236}">
                  <a16:creationId xmlns:a16="http://schemas.microsoft.com/office/drawing/2014/main" id="{1DAA102E-8E96-68CE-BAB4-701FBF2F50AF}"/>
                </a:ext>
              </a:extLst>
            </p:cNvPr>
            <p:cNvCxnSpPr>
              <a:cxnSpLocks/>
              <a:stCxn id="76" idx="2"/>
              <a:endCxn id="87" idx="2"/>
            </p:cNvCxnSpPr>
            <p:nvPr/>
          </p:nvCxnSpPr>
          <p:spPr>
            <a:xfrm rot="5400000" flipH="1">
              <a:off x="2665172" y="4526293"/>
              <a:ext cx="6321" cy="2184531"/>
            </a:xfrm>
            <a:prstGeom prst="bentConnector3">
              <a:avLst>
                <a:gd name="adj1" fmla="val -3682281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Connettore a gomito 95">
              <a:extLst>
                <a:ext uri="{FF2B5EF4-FFF2-40B4-BE49-F238E27FC236}">
                  <a16:creationId xmlns:a16="http://schemas.microsoft.com/office/drawing/2014/main" id="{D1B197EE-B494-985B-7CD6-F853BFEC14B6}"/>
                </a:ext>
              </a:extLst>
            </p:cNvPr>
            <p:cNvCxnSpPr>
              <a:cxnSpLocks/>
              <a:stCxn id="83" idx="2"/>
              <a:endCxn id="87" idx="2"/>
            </p:cNvCxnSpPr>
            <p:nvPr/>
          </p:nvCxnSpPr>
          <p:spPr>
            <a:xfrm rot="5400000" flipH="1">
              <a:off x="3163258" y="4028207"/>
              <a:ext cx="11980" cy="3186361"/>
            </a:xfrm>
            <a:prstGeom prst="bentConnector3">
              <a:avLst>
                <a:gd name="adj1" fmla="val -190818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Connettore a gomito 98">
              <a:extLst>
                <a:ext uri="{FF2B5EF4-FFF2-40B4-BE49-F238E27FC236}">
                  <a16:creationId xmlns:a16="http://schemas.microsoft.com/office/drawing/2014/main" id="{3C6AC7AA-BAAF-520B-67D9-A35A65B3BA22}"/>
                </a:ext>
              </a:extLst>
            </p:cNvPr>
            <p:cNvCxnSpPr>
              <a:cxnSpLocks/>
              <a:stCxn id="79" idx="2"/>
              <a:endCxn id="87" idx="2"/>
            </p:cNvCxnSpPr>
            <p:nvPr/>
          </p:nvCxnSpPr>
          <p:spPr>
            <a:xfrm rot="5400000" flipH="1">
              <a:off x="3702687" y="3488777"/>
              <a:ext cx="11980" cy="4265220"/>
            </a:xfrm>
            <a:prstGeom prst="bentConnector3">
              <a:avLst>
                <a:gd name="adj1" fmla="val -190818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4" name="Rettangolo 103">
              <a:extLst>
                <a:ext uri="{FF2B5EF4-FFF2-40B4-BE49-F238E27FC236}">
                  <a16:creationId xmlns:a16="http://schemas.microsoft.com/office/drawing/2014/main" id="{A6DEA65A-DDF2-1BF0-10DE-10719ACB10F4}"/>
                </a:ext>
              </a:extLst>
            </p:cNvPr>
            <p:cNvSpPr/>
            <p:nvPr/>
          </p:nvSpPr>
          <p:spPr>
            <a:xfrm>
              <a:off x="911424" y="4300162"/>
              <a:ext cx="5441825" cy="1663547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81" name="Gruppo 180">
            <a:extLst>
              <a:ext uri="{FF2B5EF4-FFF2-40B4-BE49-F238E27FC236}">
                <a16:creationId xmlns:a16="http://schemas.microsoft.com/office/drawing/2014/main" id="{92CF47EE-4E88-BC67-8A89-08EC8186FA22}"/>
              </a:ext>
            </a:extLst>
          </p:cNvPr>
          <p:cNvGrpSpPr/>
          <p:nvPr/>
        </p:nvGrpSpPr>
        <p:grpSpPr>
          <a:xfrm>
            <a:off x="6245176" y="2917050"/>
            <a:ext cx="5223434" cy="1536539"/>
            <a:chOff x="6816080" y="1039348"/>
            <a:chExt cx="5223434" cy="1536539"/>
          </a:xfrm>
        </p:grpSpPr>
        <p:grpSp>
          <p:nvGrpSpPr>
            <p:cNvPr id="105" name="Gruppo 104">
              <a:extLst>
                <a:ext uri="{FF2B5EF4-FFF2-40B4-BE49-F238E27FC236}">
                  <a16:creationId xmlns:a16="http://schemas.microsoft.com/office/drawing/2014/main" id="{D7FF2667-02F4-9D1F-EEF9-CF062F7E80B1}"/>
                </a:ext>
              </a:extLst>
            </p:cNvPr>
            <p:cNvGrpSpPr/>
            <p:nvPr/>
          </p:nvGrpSpPr>
          <p:grpSpPr>
            <a:xfrm>
              <a:off x="7968208" y="1060514"/>
              <a:ext cx="1966913" cy="1173861"/>
              <a:chOff x="10150135" y="5100638"/>
              <a:chExt cx="1966913" cy="1173861"/>
            </a:xfrm>
          </p:grpSpPr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84512CBA-447B-8554-357E-27D5727BDBAD}"/>
                  </a:ext>
                </a:extLst>
              </p:cNvPr>
              <p:cNvSpPr txBox="1"/>
              <p:nvPr/>
            </p:nvSpPr>
            <p:spPr>
              <a:xfrm>
                <a:off x="10150135" y="5908739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DB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07" name="Elemento grafico 106" descr="Database con riempimento a tinta unita">
                <a:extLst>
                  <a:ext uri="{FF2B5EF4-FFF2-40B4-BE49-F238E27FC236}">
                    <a16:creationId xmlns:a16="http://schemas.microsoft.com/office/drawing/2014/main" id="{EB4E7C0C-F316-76DC-3E33-768DA79D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675144" y="51006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08" name="Gruppo 107">
              <a:extLst>
                <a:ext uri="{FF2B5EF4-FFF2-40B4-BE49-F238E27FC236}">
                  <a16:creationId xmlns:a16="http://schemas.microsoft.com/office/drawing/2014/main" id="{D45FA062-7DC8-8570-BDA7-14DD7C7E927B}"/>
                </a:ext>
              </a:extLst>
            </p:cNvPr>
            <p:cNvGrpSpPr/>
            <p:nvPr/>
          </p:nvGrpSpPr>
          <p:grpSpPr>
            <a:xfrm>
              <a:off x="10072601" y="1060515"/>
              <a:ext cx="1966913" cy="1173860"/>
              <a:chOff x="4363697" y="5062538"/>
              <a:chExt cx="1966913" cy="1173860"/>
            </a:xfrm>
          </p:grpSpPr>
          <p:sp>
            <p:nvSpPr>
              <p:cNvPr id="109" name="CasellaDiTesto 3">
                <a:extLst>
                  <a:ext uri="{FF2B5EF4-FFF2-40B4-BE49-F238E27FC236}">
                    <a16:creationId xmlns:a16="http://schemas.microsoft.com/office/drawing/2014/main" id="{293829C6-1648-E2B9-6158-4005222B1C97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0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97CE3E6-039B-E55A-AB90-44C56EAB5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2" name="Gruppo 111">
              <a:extLst>
                <a:ext uri="{FF2B5EF4-FFF2-40B4-BE49-F238E27FC236}">
                  <a16:creationId xmlns:a16="http://schemas.microsoft.com/office/drawing/2014/main" id="{6DD9968C-17FD-BAE8-2E1A-878342669594}"/>
                </a:ext>
              </a:extLst>
            </p:cNvPr>
            <p:cNvGrpSpPr/>
            <p:nvPr/>
          </p:nvGrpSpPr>
          <p:grpSpPr>
            <a:xfrm>
              <a:off x="8993742" y="1060515"/>
              <a:ext cx="1966913" cy="1173860"/>
              <a:chOff x="4363697" y="5062538"/>
              <a:chExt cx="1966913" cy="1173860"/>
            </a:xfrm>
          </p:grpSpPr>
          <p:sp>
            <p:nvSpPr>
              <p:cNvPr id="113" name="CasellaDiTesto 3">
                <a:extLst>
                  <a:ext uri="{FF2B5EF4-FFF2-40B4-BE49-F238E27FC236}">
                    <a16:creationId xmlns:a16="http://schemas.microsoft.com/office/drawing/2014/main" id="{489E2A41-A3D5-29AD-96D5-646C9FB748F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4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B0BAE4EB-CA7E-3C3E-10D8-1B2298573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5" name="Gruppo 114">
              <a:extLst>
                <a:ext uri="{FF2B5EF4-FFF2-40B4-BE49-F238E27FC236}">
                  <a16:creationId xmlns:a16="http://schemas.microsoft.com/office/drawing/2014/main" id="{3677357E-D0F9-EFA2-D5F8-B90337C48090}"/>
                </a:ext>
              </a:extLst>
            </p:cNvPr>
            <p:cNvGrpSpPr/>
            <p:nvPr/>
          </p:nvGrpSpPr>
          <p:grpSpPr>
            <a:xfrm>
              <a:off x="6816080" y="1060515"/>
              <a:ext cx="1966913" cy="1152694"/>
              <a:chOff x="5879976" y="1865991"/>
              <a:chExt cx="1966913" cy="1152694"/>
            </a:xfrm>
          </p:grpSpPr>
          <p:sp>
            <p:nvSpPr>
              <p:cNvPr id="116" name="CasellaDiTesto 115">
                <a:extLst>
                  <a:ext uri="{FF2B5EF4-FFF2-40B4-BE49-F238E27FC236}">
                    <a16:creationId xmlns:a16="http://schemas.microsoft.com/office/drawing/2014/main" id="{A76A82B2-3362-3ACB-711E-B0AAB5A1FC14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8" name="Elemento grafico 117" descr="Scudo medievale con riempimento a tinta unita">
                <a:extLst>
                  <a:ext uri="{FF2B5EF4-FFF2-40B4-BE49-F238E27FC236}">
                    <a16:creationId xmlns:a16="http://schemas.microsoft.com/office/drawing/2014/main" id="{CA01BE5A-DA82-4AF9-9AA2-AA5F99C1B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19" name="Connettore a gomito 118">
              <a:extLst>
                <a:ext uri="{FF2B5EF4-FFF2-40B4-BE49-F238E27FC236}">
                  <a16:creationId xmlns:a16="http://schemas.microsoft.com/office/drawing/2014/main" id="{5DB4AADC-98B4-A7CB-E1D4-A0AA89407821}"/>
                </a:ext>
              </a:extLst>
            </p:cNvPr>
            <p:cNvCxnSpPr>
              <a:cxnSpLocks/>
              <a:stCxn id="106" idx="2"/>
              <a:endCxn id="116" idx="2"/>
            </p:cNvCxnSpPr>
            <p:nvPr/>
          </p:nvCxnSpPr>
          <p:spPr>
            <a:xfrm rot="5400000" flipH="1">
              <a:off x="8365018" y="1647728"/>
              <a:ext cx="21166" cy="1152128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Connettore a gomito 122">
              <a:extLst>
                <a:ext uri="{FF2B5EF4-FFF2-40B4-BE49-F238E27FC236}">
                  <a16:creationId xmlns:a16="http://schemas.microsoft.com/office/drawing/2014/main" id="{93E6C7EB-2366-6F3C-921B-9C32893E7D05}"/>
                </a:ext>
              </a:extLst>
            </p:cNvPr>
            <p:cNvCxnSpPr>
              <a:cxnSpLocks/>
              <a:stCxn id="113" idx="2"/>
              <a:endCxn id="116" idx="2"/>
            </p:cNvCxnSpPr>
            <p:nvPr/>
          </p:nvCxnSpPr>
          <p:spPr>
            <a:xfrm rot="5400000" flipH="1">
              <a:off x="8877785" y="1134961"/>
              <a:ext cx="21166" cy="2177662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6" name="Connettore a gomito 125">
              <a:extLst>
                <a:ext uri="{FF2B5EF4-FFF2-40B4-BE49-F238E27FC236}">
                  <a16:creationId xmlns:a16="http://schemas.microsoft.com/office/drawing/2014/main" id="{5635D859-EBCB-E46B-EE4D-3CC258EA3E48}"/>
                </a:ext>
              </a:extLst>
            </p:cNvPr>
            <p:cNvCxnSpPr>
              <a:cxnSpLocks/>
              <a:stCxn id="109" idx="2"/>
              <a:endCxn id="116" idx="2"/>
            </p:cNvCxnSpPr>
            <p:nvPr/>
          </p:nvCxnSpPr>
          <p:spPr>
            <a:xfrm rot="5400000" flipH="1">
              <a:off x="9417215" y="595532"/>
              <a:ext cx="21166" cy="3256521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9" name="Rettangolo 128">
              <a:extLst>
                <a:ext uri="{FF2B5EF4-FFF2-40B4-BE49-F238E27FC236}">
                  <a16:creationId xmlns:a16="http://schemas.microsoft.com/office/drawing/2014/main" id="{DAEE2378-81A3-4162-BE4E-9A07FCDB755C}"/>
                </a:ext>
              </a:extLst>
            </p:cNvPr>
            <p:cNvSpPr/>
            <p:nvPr/>
          </p:nvSpPr>
          <p:spPr>
            <a:xfrm>
              <a:off x="7111496" y="1039348"/>
              <a:ext cx="4457111" cy="153653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82" name="Gruppo 181">
            <a:extLst>
              <a:ext uri="{FF2B5EF4-FFF2-40B4-BE49-F238E27FC236}">
                <a16:creationId xmlns:a16="http://schemas.microsoft.com/office/drawing/2014/main" id="{C9F8689B-D9AE-DEFE-2B57-E77FBD888A49}"/>
              </a:ext>
            </a:extLst>
          </p:cNvPr>
          <p:cNvGrpSpPr/>
          <p:nvPr/>
        </p:nvGrpSpPr>
        <p:grpSpPr>
          <a:xfrm>
            <a:off x="6311796" y="4621019"/>
            <a:ext cx="6191642" cy="1512168"/>
            <a:chOff x="5710392" y="2852937"/>
            <a:chExt cx="6191642" cy="1512168"/>
          </a:xfrm>
        </p:grpSpPr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A746FA32-6D35-E2C9-2523-1BE708635356}"/>
                </a:ext>
              </a:extLst>
            </p:cNvPr>
            <p:cNvGrpSpPr/>
            <p:nvPr/>
          </p:nvGrpSpPr>
          <p:grpSpPr>
            <a:xfrm>
              <a:off x="6816080" y="2863865"/>
              <a:ext cx="1966913" cy="1173860"/>
              <a:chOff x="8197510" y="5081588"/>
              <a:chExt cx="1966913" cy="1173860"/>
            </a:xfrm>
          </p:grpSpPr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964394A-55AE-EA51-170D-0DAB89DB88AC}"/>
                  </a:ext>
                </a:extLst>
              </p:cNvPr>
              <p:cNvSpPr txBox="1"/>
              <p:nvPr/>
            </p:nvSpPr>
            <p:spPr>
              <a:xfrm>
                <a:off x="8197510" y="588968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app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2" name="Elemento grafico 131" descr="Monitor con riempimento a tinta unita">
                <a:extLst>
                  <a:ext uri="{FF2B5EF4-FFF2-40B4-BE49-F238E27FC236}">
                    <a16:creationId xmlns:a16="http://schemas.microsoft.com/office/drawing/2014/main" id="{5A622BC0-4B2F-934D-10A5-A8BB861D2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722519" y="508158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3" name="Gruppo 132">
              <a:extLst>
                <a:ext uri="{FF2B5EF4-FFF2-40B4-BE49-F238E27FC236}">
                  <a16:creationId xmlns:a16="http://schemas.microsoft.com/office/drawing/2014/main" id="{E38CA7A0-F931-D3CF-3026-57D8533FDD03}"/>
                </a:ext>
              </a:extLst>
            </p:cNvPr>
            <p:cNvGrpSpPr/>
            <p:nvPr/>
          </p:nvGrpSpPr>
          <p:grpSpPr>
            <a:xfrm>
              <a:off x="7799537" y="2863865"/>
              <a:ext cx="1966913" cy="1173861"/>
              <a:chOff x="7306922" y="3629025"/>
              <a:chExt cx="1966913" cy="1173861"/>
            </a:xfrm>
          </p:grpSpPr>
          <p:sp>
            <p:nvSpPr>
              <p:cNvPr id="134" name="CasellaDiTesto 133">
                <a:extLst>
                  <a:ext uri="{FF2B5EF4-FFF2-40B4-BE49-F238E27FC236}">
                    <a16:creationId xmlns:a16="http://schemas.microsoft.com/office/drawing/2014/main" id="{E113161D-5BDC-E085-E5E8-B44A893B5D18}"/>
                  </a:ext>
                </a:extLst>
              </p:cNvPr>
              <p:cNvSpPr txBox="1"/>
              <p:nvPr/>
            </p:nvSpPr>
            <p:spPr>
              <a:xfrm>
                <a:off x="7306922" y="4437126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controllers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5" name="Elemento grafico 134" descr="Mano robotica con riempimento a tinta unita">
                <a:extLst>
                  <a:ext uri="{FF2B5EF4-FFF2-40B4-BE49-F238E27FC236}">
                    <a16:creationId xmlns:a16="http://schemas.microsoft.com/office/drawing/2014/main" id="{8BFE6FC1-89F6-5D4F-2464-019238D3A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831931" y="36290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15348489-F314-E7AE-F8E0-FCFCD35FC6F2}"/>
                </a:ext>
              </a:extLst>
            </p:cNvPr>
            <p:cNvGrpSpPr/>
            <p:nvPr/>
          </p:nvGrpSpPr>
          <p:grpSpPr>
            <a:xfrm>
              <a:off x="9935121" y="2874384"/>
              <a:ext cx="1966913" cy="1173860"/>
              <a:chOff x="4363697" y="5062538"/>
              <a:chExt cx="1966913" cy="1173860"/>
            </a:xfrm>
          </p:grpSpPr>
          <p:sp>
            <p:nvSpPr>
              <p:cNvPr id="137" name="CasellaDiTesto 3">
                <a:extLst>
                  <a:ext uri="{FF2B5EF4-FFF2-40B4-BE49-F238E27FC236}">
                    <a16:creationId xmlns:a16="http://schemas.microsoft.com/office/drawing/2014/main" id="{EA7F8D37-DF83-6E38-E5FE-4D8D41F8D2C7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8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695DCFF4-142C-2871-8934-3F680D295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9" name="Gruppo 138">
              <a:extLst>
                <a:ext uri="{FF2B5EF4-FFF2-40B4-BE49-F238E27FC236}">
                  <a16:creationId xmlns:a16="http://schemas.microsoft.com/office/drawing/2014/main" id="{8B320C68-4939-552E-F368-4B276BB6FE2E}"/>
                </a:ext>
              </a:extLst>
            </p:cNvPr>
            <p:cNvGrpSpPr/>
            <p:nvPr/>
          </p:nvGrpSpPr>
          <p:grpSpPr>
            <a:xfrm>
              <a:off x="8856262" y="2874384"/>
              <a:ext cx="1966913" cy="1173860"/>
              <a:chOff x="4363697" y="5062538"/>
              <a:chExt cx="1966913" cy="1173860"/>
            </a:xfrm>
          </p:grpSpPr>
          <p:sp>
            <p:nvSpPr>
              <p:cNvPr id="140" name="CasellaDiTesto 3">
                <a:extLst>
                  <a:ext uri="{FF2B5EF4-FFF2-40B4-BE49-F238E27FC236}">
                    <a16:creationId xmlns:a16="http://schemas.microsoft.com/office/drawing/2014/main" id="{BA32AB49-DC90-09C3-66EF-CF6F950C51FA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41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9A4BC66-46E5-15A9-E9B8-E3E9BBD5C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42" name="Gruppo 141">
              <a:extLst>
                <a:ext uri="{FF2B5EF4-FFF2-40B4-BE49-F238E27FC236}">
                  <a16:creationId xmlns:a16="http://schemas.microsoft.com/office/drawing/2014/main" id="{7AF1670B-F76C-A5FC-37C0-9E9532C89127}"/>
                </a:ext>
              </a:extLst>
            </p:cNvPr>
            <p:cNvGrpSpPr/>
            <p:nvPr/>
          </p:nvGrpSpPr>
          <p:grpSpPr>
            <a:xfrm>
              <a:off x="5710392" y="2874384"/>
              <a:ext cx="1966913" cy="1152694"/>
              <a:chOff x="5879976" y="1865991"/>
              <a:chExt cx="1966913" cy="1152694"/>
            </a:xfrm>
          </p:grpSpPr>
          <p:sp>
            <p:nvSpPr>
              <p:cNvPr id="143" name="CasellaDiTesto 142">
                <a:extLst>
                  <a:ext uri="{FF2B5EF4-FFF2-40B4-BE49-F238E27FC236}">
                    <a16:creationId xmlns:a16="http://schemas.microsoft.com/office/drawing/2014/main" id="{9004D307-EEBE-F0D1-5C91-BF8FC538C24A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44" name="Elemento grafico 143" descr="Scudo medievale con riempimento a tinta unita">
                <a:extLst>
                  <a:ext uri="{FF2B5EF4-FFF2-40B4-BE49-F238E27FC236}">
                    <a16:creationId xmlns:a16="http://schemas.microsoft.com/office/drawing/2014/main" id="{03A1071B-0F49-9BBC-1239-28A9E411B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45" name="Connettore a gomito 144">
              <a:extLst>
                <a:ext uri="{FF2B5EF4-FFF2-40B4-BE49-F238E27FC236}">
                  <a16:creationId xmlns:a16="http://schemas.microsoft.com/office/drawing/2014/main" id="{DCF16D10-28C3-8B0A-0BB9-4486F7751013}"/>
                </a:ext>
              </a:extLst>
            </p:cNvPr>
            <p:cNvCxnSpPr>
              <a:cxnSpLocks/>
              <a:stCxn id="131" idx="2"/>
              <a:endCxn id="143" idx="2"/>
            </p:cNvCxnSpPr>
            <p:nvPr/>
          </p:nvCxnSpPr>
          <p:spPr>
            <a:xfrm rot="5400000" flipH="1">
              <a:off x="7241369" y="3479558"/>
              <a:ext cx="10647" cy="1105688"/>
            </a:xfrm>
            <a:prstGeom prst="bentConnector3">
              <a:avLst>
                <a:gd name="adj1" fmla="val -2264225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8" name="Connettore a gomito 147">
              <a:extLst>
                <a:ext uri="{FF2B5EF4-FFF2-40B4-BE49-F238E27FC236}">
                  <a16:creationId xmlns:a16="http://schemas.microsoft.com/office/drawing/2014/main" id="{38FEE047-7CB6-1735-3F2F-2FEBB807F434}"/>
                </a:ext>
              </a:extLst>
            </p:cNvPr>
            <p:cNvCxnSpPr>
              <a:cxnSpLocks/>
              <a:stCxn id="134" idx="2"/>
              <a:endCxn id="143" idx="2"/>
            </p:cNvCxnSpPr>
            <p:nvPr/>
          </p:nvCxnSpPr>
          <p:spPr>
            <a:xfrm rot="5400000" flipH="1">
              <a:off x="7733098" y="2987830"/>
              <a:ext cx="10648" cy="2089145"/>
            </a:xfrm>
            <a:prstGeom prst="bentConnector3">
              <a:avLst>
                <a:gd name="adj1" fmla="val -2264012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1" name="Connettore a gomito 150">
              <a:extLst>
                <a:ext uri="{FF2B5EF4-FFF2-40B4-BE49-F238E27FC236}">
                  <a16:creationId xmlns:a16="http://schemas.microsoft.com/office/drawing/2014/main" id="{85357651-B51A-C992-F319-E2E6E923D4AB}"/>
                </a:ext>
              </a:extLst>
            </p:cNvPr>
            <p:cNvCxnSpPr>
              <a:cxnSpLocks/>
              <a:stCxn id="140" idx="2"/>
              <a:endCxn id="143" idx="2"/>
            </p:cNvCxnSpPr>
            <p:nvPr/>
          </p:nvCxnSpPr>
          <p:spPr>
            <a:xfrm rot="5400000" flipH="1">
              <a:off x="8256201" y="2464726"/>
              <a:ext cx="21166" cy="3145870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4" name="Connettore a gomito 153">
              <a:extLst>
                <a:ext uri="{FF2B5EF4-FFF2-40B4-BE49-F238E27FC236}">
                  <a16:creationId xmlns:a16="http://schemas.microsoft.com/office/drawing/2014/main" id="{2F306FDE-48A8-3461-2958-690390AC307D}"/>
                </a:ext>
              </a:extLst>
            </p:cNvPr>
            <p:cNvCxnSpPr>
              <a:cxnSpLocks/>
              <a:stCxn id="137" idx="2"/>
              <a:endCxn id="143" idx="2"/>
            </p:cNvCxnSpPr>
            <p:nvPr/>
          </p:nvCxnSpPr>
          <p:spPr>
            <a:xfrm rot="5400000" flipH="1">
              <a:off x="8795631" y="1925297"/>
              <a:ext cx="21166" cy="4224729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0" name="Rettangolo 159">
              <a:extLst>
                <a:ext uri="{FF2B5EF4-FFF2-40B4-BE49-F238E27FC236}">
                  <a16:creationId xmlns:a16="http://schemas.microsoft.com/office/drawing/2014/main" id="{04A0818C-C296-9272-A258-277E70A240C8}"/>
                </a:ext>
              </a:extLst>
            </p:cNvPr>
            <p:cNvSpPr/>
            <p:nvPr/>
          </p:nvSpPr>
          <p:spPr>
            <a:xfrm>
              <a:off x="5951984" y="2852937"/>
              <a:ext cx="5472607" cy="151216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77" name="Gruppo 176">
            <a:extLst>
              <a:ext uri="{FF2B5EF4-FFF2-40B4-BE49-F238E27FC236}">
                <a16:creationId xmlns:a16="http://schemas.microsoft.com/office/drawing/2014/main" id="{58492F95-6213-2CED-5273-5BF3C0D09E02}"/>
              </a:ext>
            </a:extLst>
          </p:cNvPr>
          <p:cNvGrpSpPr/>
          <p:nvPr/>
        </p:nvGrpSpPr>
        <p:grpSpPr>
          <a:xfrm>
            <a:off x="1341500" y="4604749"/>
            <a:ext cx="5495305" cy="1536539"/>
            <a:chOff x="623392" y="1073241"/>
            <a:chExt cx="5495305" cy="1536539"/>
          </a:xfrm>
        </p:grpSpPr>
        <p:grpSp>
          <p:nvGrpSpPr>
            <p:cNvPr id="161" name="Gruppo 160">
              <a:extLst>
                <a:ext uri="{FF2B5EF4-FFF2-40B4-BE49-F238E27FC236}">
                  <a16:creationId xmlns:a16="http://schemas.microsoft.com/office/drawing/2014/main" id="{C5056CD1-2034-0C96-295D-77D91ED279C3}"/>
                </a:ext>
              </a:extLst>
            </p:cNvPr>
            <p:cNvGrpSpPr/>
            <p:nvPr/>
          </p:nvGrpSpPr>
          <p:grpSpPr>
            <a:xfrm>
              <a:off x="623392" y="1094408"/>
              <a:ext cx="1966913" cy="1152694"/>
              <a:chOff x="5879976" y="1865991"/>
              <a:chExt cx="1966913" cy="1152694"/>
            </a:xfrm>
          </p:grpSpPr>
          <p:sp>
            <p:nvSpPr>
              <p:cNvPr id="162" name="CasellaDiTesto 161">
                <a:extLst>
                  <a:ext uri="{FF2B5EF4-FFF2-40B4-BE49-F238E27FC236}">
                    <a16:creationId xmlns:a16="http://schemas.microsoft.com/office/drawing/2014/main" id="{F7BE2292-E733-79AF-790C-7EDEA34C9C22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63" name="Elemento grafico 162" descr="Scudo medievale con riempimento a tinta unita">
                <a:extLst>
                  <a:ext uri="{FF2B5EF4-FFF2-40B4-BE49-F238E27FC236}">
                    <a16:creationId xmlns:a16="http://schemas.microsoft.com/office/drawing/2014/main" id="{8EE90AD7-EE99-3499-612F-C38EC0051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64" name="Gruppo 163">
              <a:extLst>
                <a:ext uri="{FF2B5EF4-FFF2-40B4-BE49-F238E27FC236}">
                  <a16:creationId xmlns:a16="http://schemas.microsoft.com/office/drawing/2014/main" id="{82A2305E-BF04-9819-65E7-3F52F38370E0}"/>
                </a:ext>
              </a:extLst>
            </p:cNvPr>
            <p:cNvGrpSpPr/>
            <p:nvPr/>
          </p:nvGrpSpPr>
          <p:grpSpPr>
            <a:xfrm>
              <a:off x="2105796" y="1073241"/>
              <a:ext cx="1966913" cy="1173861"/>
              <a:chOff x="5654335" y="2805113"/>
              <a:chExt cx="1966913" cy="1173861"/>
            </a:xfrm>
          </p:grpSpPr>
          <p:pic>
            <p:nvPicPr>
              <p:cNvPr id="165" name="Elemento grafico 164" descr="Utente con riempimento a tinta unita">
                <a:extLst>
                  <a:ext uri="{FF2B5EF4-FFF2-40B4-BE49-F238E27FC236}">
                    <a16:creationId xmlns:a16="http://schemas.microsoft.com/office/drawing/2014/main" id="{C506429A-B112-6BB6-B7FD-53D5A717A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79344" y="28051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66" name="CasellaDiTesto 165">
                <a:extLst>
                  <a:ext uri="{FF2B5EF4-FFF2-40B4-BE49-F238E27FC236}">
                    <a16:creationId xmlns:a16="http://schemas.microsoft.com/office/drawing/2014/main" id="{679AA089-AF28-9E40-CA1F-6E24AF6CE3F1}"/>
                  </a:ext>
                </a:extLst>
              </p:cNvPr>
              <p:cNvSpPr txBox="1"/>
              <p:nvPr/>
            </p:nvSpPr>
            <p:spPr>
              <a:xfrm>
                <a:off x="5654335" y="361321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guests</a:t>
                </a:r>
                <a:endParaRPr lang="it-IT" dirty="0">
                  <a:latin typeface="Eurostile" panose="020B0504020202050204"/>
                </a:endParaRPr>
              </a:p>
            </p:txBody>
          </p:sp>
        </p:grpSp>
        <p:sp>
          <p:nvSpPr>
            <p:cNvPr id="167" name="Rettangolo 166">
              <a:extLst>
                <a:ext uri="{FF2B5EF4-FFF2-40B4-BE49-F238E27FC236}">
                  <a16:creationId xmlns:a16="http://schemas.microsoft.com/office/drawing/2014/main" id="{2EC45F97-51EF-6F20-9B39-95E1A70D72BE}"/>
                </a:ext>
              </a:extLst>
            </p:cNvPr>
            <p:cNvSpPr/>
            <p:nvPr/>
          </p:nvSpPr>
          <p:spPr>
            <a:xfrm>
              <a:off x="928564" y="1073241"/>
              <a:ext cx="4735388" cy="153653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  <p:grpSp>
          <p:nvGrpSpPr>
            <p:cNvPr id="168" name="Gruppo 167">
              <a:extLst>
                <a:ext uri="{FF2B5EF4-FFF2-40B4-BE49-F238E27FC236}">
                  <a16:creationId xmlns:a16="http://schemas.microsoft.com/office/drawing/2014/main" id="{88A19D82-8BA9-EC29-91F8-DF3BA3C9D9AC}"/>
                </a:ext>
              </a:extLst>
            </p:cNvPr>
            <p:cNvGrpSpPr/>
            <p:nvPr/>
          </p:nvGrpSpPr>
          <p:grpSpPr>
            <a:xfrm>
              <a:off x="4151784" y="1094408"/>
              <a:ext cx="1966913" cy="1173860"/>
              <a:chOff x="4363697" y="5062538"/>
              <a:chExt cx="1966913" cy="1173860"/>
            </a:xfrm>
          </p:grpSpPr>
          <p:sp>
            <p:nvSpPr>
              <p:cNvPr id="169" name="CasellaDiTesto 3">
                <a:extLst>
                  <a:ext uri="{FF2B5EF4-FFF2-40B4-BE49-F238E27FC236}">
                    <a16:creationId xmlns:a16="http://schemas.microsoft.com/office/drawing/2014/main" id="{B4060244-94EF-EB82-3D1C-8240668D1CBE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70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A93997EF-A649-575E-F6A5-4BC06D980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71" name="Gruppo 170">
              <a:extLst>
                <a:ext uri="{FF2B5EF4-FFF2-40B4-BE49-F238E27FC236}">
                  <a16:creationId xmlns:a16="http://schemas.microsoft.com/office/drawing/2014/main" id="{E4510A00-26AE-5DB2-CE9D-A694331CC3A9}"/>
                </a:ext>
              </a:extLst>
            </p:cNvPr>
            <p:cNvGrpSpPr/>
            <p:nvPr/>
          </p:nvGrpSpPr>
          <p:grpSpPr>
            <a:xfrm>
              <a:off x="3072925" y="1094408"/>
              <a:ext cx="1966913" cy="1173860"/>
              <a:chOff x="4363697" y="5062538"/>
              <a:chExt cx="1966913" cy="1173860"/>
            </a:xfrm>
          </p:grpSpPr>
          <p:sp>
            <p:nvSpPr>
              <p:cNvPr id="172" name="CasellaDiTesto 3">
                <a:extLst>
                  <a:ext uri="{FF2B5EF4-FFF2-40B4-BE49-F238E27FC236}">
                    <a16:creationId xmlns:a16="http://schemas.microsoft.com/office/drawing/2014/main" id="{0D35B6B7-D757-8079-16DB-9754B0459030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73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D6BC51C5-17D9-2732-1E9F-C85F9BED1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74" name="Connettore a gomito 173">
              <a:extLst>
                <a:ext uri="{FF2B5EF4-FFF2-40B4-BE49-F238E27FC236}">
                  <a16:creationId xmlns:a16="http://schemas.microsoft.com/office/drawing/2014/main" id="{C1A36CC8-843B-7CEB-5BED-C957F6E7C86B}"/>
                </a:ext>
              </a:extLst>
            </p:cNvPr>
            <p:cNvCxnSpPr>
              <a:cxnSpLocks/>
              <a:stCxn id="169" idx="2"/>
              <a:endCxn id="162" idx="2"/>
            </p:cNvCxnSpPr>
            <p:nvPr/>
          </p:nvCxnSpPr>
          <p:spPr>
            <a:xfrm rot="5400000" flipH="1">
              <a:off x="3360462" y="493489"/>
              <a:ext cx="21166" cy="3528392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5" name="Connettore a gomito 174">
              <a:extLst>
                <a:ext uri="{FF2B5EF4-FFF2-40B4-BE49-F238E27FC236}">
                  <a16:creationId xmlns:a16="http://schemas.microsoft.com/office/drawing/2014/main" id="{ED21B040-D98A-E3F4-93E9-3E7426908326}"/>
                </a:ext>
              </a:extLst>
            </p:cNvPr>
            <p:cNvCxnSpPr>
              <a:cxnSpLocks/>
              <a:stCxn id="172" idx="2"/>
              <a:endCxn id="162" idx="2"/>
            </p:cNvCxnSpPr>
            <p:nvPr/>
          </p:nvCxnSpPr>
          <p:spPr>
            <a:xfrm rot="5400000" flipH="1">
              <a:off x="2821033" y="1032919"/>
              <a:ext cx="21166" cy="2449533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6" name="Connettore a gomito 175">
              <a:extLst>
                <a:ext uri="{FF2B5EF4-FFF2-40B4-BE49-F238E27FC236}">
                  <a16:creationId xmlns:a16="http://schemas.microsoft.com/office/drawing/2014/main" id="{BC4F9683-D378-7BD7-03F1-E1CDAD19D214}"/>
                </a:ext>
              </a:extLst>
            </p:cNvPr>
            <p:cNvCxnSpPr>
              <a:cxnSpLocks/>
              <a:stCxn id="166" idx="2"/>
              <a:endCxn id="162" idx="2"/>
            </p:cNvCxnSpPr>
            <p:nvPr/>
          </p:nvCxnSpPr>
          <p:spPr>
            <a:xfrm rot="5400000">
              <a:off x="2348051" y="1505900"/>
              <a:ext cx="12700" cy="1482404"/>
            </a:xfrm>
            <a:prstGeom prst="bentConnector3">
              <a:avLst>
                <a:gd name="adj1" fmla="val 2029087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77EE1F75-30B4-17C0-47AB-585D4F3D2FAF}"/>
              </a:ext>
            </a:extLst>
          </p:cNvPr>
          <p:cNvSpPr/>
          <p:nvPr/>
        </p:nvSpPr>
        <p:spPr>
          <a:xfrm>
            <a:off x="1540564" y="908720"/>
            <a:ext cx="10604107" cy="5328592"/>
          </a:xfrm>
          <a:prstGeom prst="rect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grpSp>
        <p:nvGrpSpPr>
          <p:cNvPr id="184" name="Gruppo 183">
            <a:extLst>
              <a:ext uri="{FF2B5EF4-FFF2-40B4-BE49-F238E27FC236}">
                <a16:creationId xmlns:a16="http://schemas.microsoft.com/office/drawing/2014/main" id="{A9CA042F-3712-91AA-134A-CD3BC3F36A31}"/>
              </a:ext>
            </a:extLst>
          </p:cNvPr>
          <p:cNvGrpSpPr/>
          <p:nvPr/>
        </p:nvGrpSpPr>
        <p:grpSpPr>
          <a:xfrm>
            <a:off x="-243200" y="4797152"/>
            <a:ext cx="1966913" cy="1173861"/>
            <a:chOff x="5654335" y="2805113"/>
            <a:chExt cx="1966913" cy="1173861"/>
          </a:xfrm>
        </p:grpSpPr>
        <p:pic>
          <p:nvPicPr>
            <p:cNvPr id="185" name="Elemento grafico 184" descr="Utente con riempimento a tinta unita">
              <a:extLst>
                <a:ext uri="{FF2B5EF4-FFF2-40B4-BE49-F238E27FC236}">
                  <a16:creationId xmlns:a16="http://schemas.microsoft.com/office/drawing/2014/main" id="{3328EF34-44CA-C1FE-2DDE-B1B5C0FA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186" name="CasellaDiTesto 185">
              <a:extLst>
                <a:ext uri="{FF2B5EF4-FFF2-40B4-BE49-F238E27FC236}">
                  <a16:creationId xmlns:a16="http://schemas.microsoft.com/office/drawing/2014/main" id="{597B656F-3A4E-CFF5-E906-05905CE8335C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Eurostile" panose="020B0504020202050204"/>
                  <a:cs typeface="Calibri"/>
                </a:rPr>
                <a:t>remote employees</a:t>
              </a:r>
            </a:p>
          </p:txBody>
        </p:sp>
      </p:grpSp>
      <p:grpSp>
        <p:nvGrpSpPr>
          <p:cNvPr id="187" name="Gruppo 186">
            <a:extLst>
              <a:ext uri="{FF2B5EF4-FFF2-40B4-BE49-F238E27FC236}">
                <a16:creationId xmlns:a16="http://schemas.microsoft.com/office/drawing/2014/main" id="{BA226AA1-10A7-F16B-21C4-ECBDE8C2662C}"/>
              </a:ext>
            </a:extLst>
          </p:cNvPr>
          <p:cNvGrpSpPr/>
          <p:nvPr/>
        </p:nvGrpSpPr>
        <p:grpSpPr>
          <a:xfrm>
            <a:off x="-243200" y="3187586"/>
            <a:ext cx="1966913" cy="1201961"/>
            <a:chOff x="920410" y="3081813"/>
            <a:chExt cx="1966913" cy="1201961"/>
          </a:xfrm>
        </p:grpSpPr>
        <p:sp>
          <p:nvSpPr>
            <p:cNvPr id="188" name="CasellaDiTesto 187">
              <a:extLst>
                <a:ext uri="{FF2B5EF4-FFF2-40B4-BE49-F238E27FC236}">
                  <a16:creationId xmlns:a16="http://schemas.microsoft.com/office/drawing/2014/main" id="{558181A4-789A-050F-9960-0AA9DA03714A}"/>
                </a:ext>
              </a:extLst>
            </p:cNvPr>
            <p:cNvSpPr txBox="1"/>
            <p:nvPr/>
          </p:nvSpPr>
          <p:spPr>
            <a:xfrm>
              <a:off x="920410" y="39180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Internet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189" name="Elemento grafico 188" descr="Sincronizzazione cloud con riempimento a tinta unita">
              <a:extLst>
                <a:ext uri="{FF2B5EF4-FFF2-40B4-BE49-F238E27FC236}">
                  <a16:creationId xmlns:a16="http://schemas.microsoft.com/office/drawing/2014/main" id="{07771AF9-ADC6-FFD5-5C53-82E4D2D66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45419" y="3081813"/>
              <a:ext cx="914400" cy="914400"/>
            </a:xfrm>
            <a:prstGeom prst="rect">
              <a:avLst/>
            </a:prstGeom>
          </p:spPr>
        </p:pic>
      </p:grpSp>
      <p:grpSp>
        <p:nvGrpSpPr>
          <p:cNvPr id="190" name="Gruppo 189">
            <a:extLst>
              <a:ext uri="{FF2B5EF4-FFF2-40B4-BE49-F238E27FC236}">
                <a16:creationId xmlns:a16="http://schemas.microsoft.com/office/drawing/2014/main" id="{6FA1915F-54A0-628B-5DCF-647A370CF4EC}"/>
              </a:ext>
            </a:extLst>
          </p:cNvPr>
          <p:cNvGrpSpPr/>
          <p:nvPr/>
        </p:nvGrpSpPr>
        <p:grpSpPr>
          <a:xfrm>
            <a:off x="-243200" y="1561938"/>
            <a:ext cx="1966913" cy="1173861"/>
            <a:chOff x="5654335" y="2805113"/>
            <a:chExt cx="1966913" cy="1173861"/>
          </a:xfrm>
        </p:grpSpPr>
        <p:pic>
          <p:nvPicPr>
            <p:cNvPr id="191" name="Elemento grafico 190" descr="Utente con riempimento a tinta unita">
              <a:extLst>
                <a:ext uri="{FF2B5EF4-FFF2-40B4-BE49-F238E27FC236}">
                  <a16:creationId xmlns:a16="http://schemas.microsoft.com/office/drawing/2014/main" id="{B221A841-AF2A-03E1-3CA8-B3A036FF9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192" name="CasellaDiTesto 191">
              <a:extLst>
                <a:ext uri="{FF2B5EF4-FFF2-40B4-BE49-F238E27FC236}">
                  <a16:creationId xmlns:a16="http://schemas.microsoft.com/office/drawing/2014/main" id="{EC193C54-FE7D-E919-BCD6-1C6022193F9D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visitors</a:t>
              </a:r>
              <a:endParaRPr lang="it-IT" dirty="0">
                <a:latin typeface="Eurostile" panose="020B0504020202050204"/>
              </a:endParaRPr>
            </a:p>
          </p:txBody>
        </p:sp>
      </p:grpSp>
      <p:cxnSp>
        <p:nvCxnSpPr>
          <p:cNvPr id="193" name="Connettore a gomito 192">
            <a:extLst>
              <a:ext uri="{FF2B5EF4-FFF2-40B4-BE49-F238E27FC236}">
                <a16:creationId xmlns:a16="http://schemas.microsoft.com/office/drawing/2014/main" id="{EAC0E8AC-1492-8768-1A07-ECC99910982D}"/>
              </a:ext>
            </a:extLst>
          </p:cNvPr>
          <p:cNvCxnSpPr>
            <a:cxnSpLocks/>
            <a:stCxn id="192" idx="2"/>
          </p:cNvCxnSpPr>
          <p:nvPr/>
        </p:nvCxnSpPr>
        <p:spPr>
          <a:xfrm rot="5400000">
            <a:off x="498472" y="2976336"/>
            <a:ext cx="482323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4" name="Connettore a gomito 193">
            <a:extLst>
              <a:ext uri="{FF2B5EF4-FFF2-40B4-BE49-F238E27FC236}">
                <a16:creationId xmlns:a16="http://schemas.microsoft.com/office/drawing/2014/main" id="{1B590A81-C85C-EA20-53A0-3513C8A41509}"/>
              </a:ext>
            </a:extLst>
          </p:cNvPr>
          <p:cNvCxnSpPr>
            <a:cxnSpLocks/>
            <a:stCxn id="188" idx="2"/>
            <a:endCxn id="185" idx="0"/>
          </p:cNvCxnSpPr>
          <p:nvPr/>
        </p:nvCxnSpPr>
        <p:spPr>
          <a:xfrm rot="5400000">
            <a:off x="535831" y="4592725"/>
            <a:ext cx="407605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5" name="Connettore a gomito 204">
            <a:extLst>
              <a:ext uri="{FF2B5EF4-FFF2-40B4-BE49-F238E27FC236}">
                <a16:creationId xmlns:a16="http://schemas.microsoft.com/office/drawing/2014/main" id="{8DF2E9B1-55CD-8E2D-1EEB-B9B2E0713390}"/>
              </a:ext>
            </a:extLst>
          </p:cNvPr>
          <p:cNvCxnSpPr>
            <a:cxnSpLocks/>
          </p:cNvCxnSpPr>
          <p:nvPr/>
        </p:nvCxnSpPr>
        <p:spPr>
          <a:xfrm rot="5400000">
            <a:off x="1028105" y="2485845"/>
            <a:ext cx="1350818" cy="1008116"/>
          </a:xfrm>
          <a:prstGeom prst="bentConnector3">
            <a:avLst>
              <a:gd name="adj1" fmla="val 99846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4" name="Connettore a gomito 213">
            <a:extLst>
              <a:ext uri="{FF2B5EF4-FFF2-40B4-BE49-F238E27FC236}">
                <a16:creationId xmlns:a16="http://schemas.microsoft.com/office/drawing/2014/main" id="{9D7DD06B-B10A-6C8B-C7B3-7DB7FB7761FA}"/>
              </a:ext>
            </a:extLst>
          </p:cNvPr>
          <p:cNvCxnSpPr>
            <a:cxnSpLocks/>
            <a:stCxn id="89" idx="0"/>
            <a:endCxn id="62" idx="0"/>
          </p:cNvCxnSpPr>
          <p:nvPr/>
        </p:nvCxnSpPr>
        <p:spPr>
          <a:xfrm rot="16200000" flipV="1">
            <a:off x="4728334" y="-1242103"/>
            <a:ext cx="88801" cy="4909303"/>
          </a:xfrm>
          <a:prstGeom prst="bentConnector3">
            <a:avLst>
              <a:gd name="adj1" fmla="val 259138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D10397BF-50F6-708B-CE0F-6A3A2FF683FA}"/>
              </a:ext>
            </a:extLst>
          </p:cNvPr>
          <p:cNvCxnSpPr>
            <a:cxnSpLocks/>
          </p:cNvCxnSpPr>
          <p:nvPr/>
        </p:nvCxnSpPr>
        <p:spPr>
          <a:xfrm>
            <a:off x="7104112" y="2403293"/>
            <a:ext cx="0" cy="53492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E23F8EFF-EEFD-E4ED-8E28-346AEBEA62F0}"/>
              </a:ext>
            </a:extLst>
          </p:cNvPr>
          <p:cNvCxnSpPr>
            <a:cxnSpLocks/>
          </p:cNvCxnSpPr>
          <p:nvPr/>
        </p:nvCxnSpPr>
        <p:spPr>
          <a:xfrm>
            <a:off x="7120239" y="4112078"/>
            <a:ext cx="0" cy="53492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0" name="Ovale 219">
            <a:extLst>
              <a:ext uri="{FF2B5EF4-FFF2-40B4-BE49-F238E27FC236}">
                <a16:creationId xmlns:a16="http://schemas.microsoft.com/office/drawing/2014/main" id="{4CE51D08-AF81-EADE-A10D-BCD3CA7C024B}"/>
              </a:ext>
            </a:extLst>
          </p:cNvPr>
          <p:cNvSpPr/>
          <p:nvPr/>
        </p:nvSpPr>
        <p:spPr>
          <a:xfrm>
            <a:off x="6016434" y="2279660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1</a:t>
            </a:r>
          </a:p>
        </p:txBody>
      </p:sp>
      <p:sp>
        <p:nvSpPr>
          <p:cNvPr id="221" name="Ovale 220">
            <a:extLst>
              <a:ext uri="{FF2B5EF4-FFF2-40B4-BE49-F238E27FC236}">
                <a16:creationId xmlns:a16="http://schemas.microsoft.com/office/drawing/2014/main" id="{BAD0C834-B31A-F667-899F-4971B3D72DA2}"/>
              </a:ext>
            </a:extLst>
          </p:cNvPr>
          <p:cNvSpPr/>
          <p:nvPr/>
        </p:nvSpPr>
        <p:spPr>
          <a:xfrm>
            <a:off x="6001016" y="5766233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0</a:t>
            </a:r>
          </a:p>
        </p:txBody>
      </p:sp>
      <p:sp>
        <p:nvSpPr>
          <p:cNvPr id="222" name="Ovale 221">
            <a:extLst>
              <a:ext uri="{FF2B5EF4-FFF2-40B4-BE49-F238E27FC236}">
                <a16:creationId xmlns:a16="http://schemas.microsoft.com/office/drawing/2014/main" id="{6F33E007-F4EA-6F48-43A7-7708C14D3406}"/>
              </a:ext>
            </a:extLst>
          </p:cNvPr>
          <p:cNvSpPr/>
          <p:nvPr/>
        </p:nvSpPr>
        <p:spPr>
          <a:xfrm>
            <a:off x="11638710" y="2397955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2</a:t>
            </a:r>
          </a:p>
        </p:txBody>
      </p:sp>
      <p:sp>
        <p:nvSpPr>
          <p:cNvPr id="223" name="Ovale 222">
            <a:extLst>
              <a:ext uri="{FF2B5EF4-FFF2-40B4-BE49-F238E27FC236}">
                <a16:creationId xmlns:a16="http://schemas.microsoft.com/office/drawing/2014/main" id="{8009792E-DB5A-308B-4215-7861E91CCBCC}"/>
              </a:ext>
            </a:extLst>
          </p:cNvPr>
          <p:cNvSpPr/>
          <p:nvPr/>
        </p:nvSpPr>
        <p:spPr>
          <a:xfrm>
            <a:off x="10664143" y="4090911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3</a:t>
            </a:r>
          </a:p>
        </p:txBody>
      </p:sp>
      <p:sp>
        <p:nvSpPr>
          <p:cNvPr id="224" name="Ovale 223">
            <a:extLst>
              <a:ext uri="{FF2B5EF4-FFF2-40B4-BE49-F238E27FC236}">
                <a16:creationId xmlns:a16="http://schemas.microsoft.com/office/drawing/2014/main" id="{3FAFA768-9626-10BB-24D2-8E77561FBB3F}"/>
              </a:ext>
            </a:extLst>
          </p:cNvPr>
          <p:cNvSpPr/>
          <p:nvPr/>
        </p:nvSpPr>
        <p:spPr>
          <a:xfrm>
            <a:off x="11667351" y="5766233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4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1103361-6116-D6D4-0281-2C173139C343}"/>
              </a:ext>
            </a:extLst>
          </p:cNvPr>
          <p:cNvSpPr/>
          <p:nvPr/>
        </p:nvSpPr>
        <p:spPr>
          <a:xfrm>
            <a:off x="2135562" y="3602301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Eurostile" panose="020B0504020202050204"/>
            </a:endParaRPr>
          </a:p>
        </p:txBody>
      </p: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1B80D006-EE28-34AE-0B0D-FD37E50C924F}"/>
              </a:ext>
            </a:extLst>
          </p:cNvPr>
          <p:cNvCxnSpPr>
            <a:cxnSpLocks/>
          </p:cNvCxnSpPr>
          <p:nvPr/>
        </p:nvCxnSpPr>
        <p:spPr>
          <a:xfrm rot="10800000">
            <a:off x="1199456" y="3665312"/>
            <a:ext cx="1008114" cy="977157"/>
          </a:xfrm>
          <a:prstGeom prst="bentConnector3">
            <a:avLst>
              <a:gd name="adj1" fmla="val 113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B712F2-8C19-16A6-CDF1-2996958F4BE3}"/>
              </a:ext>
            </a:extLst>
          </p:cNvPr>
          <p:cNvSpPr/>
          <p:nvPr/>
        </p:nvSpPr>
        <p:spPr>
          <a:xfrm>
            <a:off x="2293294" y="1309845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20B0EA8-49F7-797C-1EBE-EA078F75A118}"/>
              </a:ext>
            </a:extLst>
          </p:cNvPr>
          <p:cNvSpPr/>
          <p:nvPr/>
        </p:nvSpPr>
        <p:spPr>
          <a:xfrm>
            <a:off x="2293294" y="476767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05C0BE5-B4A0-16C1-30DA-8D375BDC697F}"/>
              </a:ext>
            </a:extLst>
          </p:cNvPr>
          <p:cNvSpPr/>
          <p:nvPr/>
        </p:nvSpPr>
        <p:spPr>
          <a:xfrm>
            <a:off x="7227386" y="1381195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C7E2010-BCC0-5C8C-B804-B3D23B833841}"/>
              </a:ext>
            </a:extLst>
          </p:cNvPr>
          <p:cNvSpPr/>
          <p:nvPr/>
        </p:nvSpPr>
        <p:spPr>
          <a:xfrm>
            <a:off x="7228633" y="3091929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3814B70-1902-3245-5E20-31B3848495FE}"/>
              </a:ext>
            </a:extLst>
          </p:cNvPr>
          <p:cNvSpPr/>
          <p:nvPr/>
        </p:nvSpPr>
        <p:spPr>
          <a:xfrm>
            <a:off x="7227386" y="476767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6598F8B-FE34-BA2C-D67B-99DA01DDB6CB}"/>
              </a:ext>
            </a:extLst>
          </p:cNvPr>
          <p:cNvSpPr/>
          <p:nvPr/>
        </p:nvSpPr>
        <p:spPr>
          <a:xfrm>
            <a:off x="7228633" y="1646882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WAF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E44284E-6ECC-29DB-E399-E89CC35E4369}"/>
              </a:ext>
            </a:extLst>
          </p:cNvPr>
          <p:cNvSpPr/>
          <p:nvPr/>
        </p:nvSpPr>
        <p:spPr>
          <a:xfrm>
            <a:off x="7227386" y="335880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IPS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A7A4BC2-8247-EE78-6D55-D5365EB44543}"/>
              </a:ext>
            </a:extLst>
          </p:cNvPr>
          <p:cNvSpPr/>
          <p:nvPr/>
        </p:nvSpPr>
        <p:spPr>
          <a:xfrm>
            <a:off x="7228633" y="5030939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IPS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E208D23E-4A1E-7A0B-BF99-E85CE18F5F78}"/>
              </a:ext>
            </a:extLst>
          </p:cNvPr>
          <p:cNvSpPr/>
          <p:nvPr/>
        </p:nvSpPr>
        <p:spPr>
          <a:xfrm>
            <a:off x="7227386" y="529920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VPN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DD4F1CCD-E343-6ED0-C693-9896E3CBFBE6}"/>
              </a:ext>
            </a:extLst>
          </p:cNvPr>
          <p:cNvSpPr/>
          <p:nvPr/>
        </p:nvSpPr>
        <p:spPr>
          <a:xfrm>
            <a:off x="2293294" y="157680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VPN</a:t>
            </a:r>
          </a:p>
        </p:txBody>
      </p:sp>
    </p:spTree>
    <p:extLst>
      <p:ext uri="{BB962C8B-B14F-4D97-AF65-F5344CB8AC3E}">
        <p14:creationId xmlns:p14="http://schemas.microsoft.com/office/powerpoint/2010/main" val="176353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4CDF4-00DC-7DD3-6BD1-92FE494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urostile"/>
                <a:cs typeface="Arial"/>
              </a:rPr>
              <a:t>Stage 4: configuration</a:t>
            </a:r>
            <a:endParaRPr lang="en-US" dirty="0"/>
          </a:p>
        </p:txBody>
      </p:sp>
      <p:grpSp>
        <p:nvGrpSpPr>
          <p:cNvPr id="178" name="Gruppo 177">
            <a:extLst>
              <a:ext uri="{FF2B5EF4-FFF2-40B4-BE49-F238E27FC236}">
                <a16:creationId xmlns:a16="http://schemas.microsoft.com/office/drawing/2014/main" id="{A11A2BCB-391C-D8AB-B52E-82276908132A}"/>
              </a:ext>
            </a:extLst>
          </p:cNvPr>
          <p:cNvGrpSpPr/>
          <p:nvPr/>
        </p:nvGrpSpPr>
        <p:grpSpPr>
          <a:xfrm>
            <a:off x="1335873" y="1146981"/>
            <a:ext cx="5495305" cy="1492679"/>
            <a:chOff x="623391" y="2676586"/>
            <a:chExt cx="5495305" cy="1492679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7998CBAC-9A04-577C-0DCB-E24DBF65E2AD}"/>
                </a:ext>
              </a:extLst>
            </p:cNvPr>
            <p:cNvGrpSpPr/>
            <p:nvPr/>
          </p:nvGrpSpPr>
          <p:grpSpPr>
            <a:xfrm>
              <a:off x="2002498" y="2676586"/>
              <a:ext cx="1966913" cy="1173861"/>
              <a:chOff x="5654335" y="2805113"/>
              <a:chExt cx="1966913" cy="1173861"/>
            </a:xfrm>
          </p:grpSpPr>
          <p:pic>
            <p:nvPicPr>
              <p:cNvPr id="6" name="Elemento grafico 5" descr="Utente con riempimento a tinta unita">
                <a:extLst>
                  <a:ext uri="{FF2B5EF4-FFF2-40B4-BE49-F238E27FC236}">
                    <a16:creationId xmlns:a16="http://schemas.microsoft.com/office/drawing/2014/main" id="{E0283E7C-543E-0F4B-D8E4-FDD4DF9CB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79344" y="28051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7E272FB-05FC-3C95-5517-A4122F128A50}"/>
                  </a:ext>
                </a:extLst>
              </p:cNvPr>
              <p:cNvSpPr txBox="1"/>
              <p:nvPr/>
            </p:nvSpPr>
            <p:spPr>
              <a:xfrm>
                <a:off x="5654335" y="361321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local employees</a:t>
                </a:r>
              </a:p>
            </p:txBody>
          </p:sp>
        </p:grp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A67EA752-4726-C17C-4563-B3A92D25B73C}"/>
                </a:ext>
              </a:extLst>
            </p:cNvPr>
            <p:cNvSpPr/>
            <p:nvPr/>
          </p:nvSpPr>
          <p:spPr>
            <a:xfrm>
              <a:off x="928564" y="2676587"/>
              <a:ext cx="4735388" cy="149267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020F6D56-5C39-62F6-F600-94C470881200}"/>
                </a:ext>
              </a:extLst>
            </p:cNvPr>
            <p:cNvGrpSpPr/>
            <p:nvPr/>
          </p:nvGrpSpPr>
          <p:grpSpPr>
            <a:xfrm>
              <a:off x="4151783" y="2676587"/>
              <a:ext cx="1966913" cy="1173860"/>
              <a:chOff x="4363697" y="5062538"/>
              <a:chExt cx="1966913" cy="1173860"/>
            </a:xfrm>
          </p:grpSpPr>
          <p:sp>
            <p:nvSpPr>
              <p:cNvPr id="54" name="CasellaDiTesto 3">
                <a:extLst>
                  <a:ext uri="{FF2B5EF4-FFF2-40B4-BE49-F238E27FC236}">
                    <a16:creationId xmlns:a16="http://schemas.microsoft.com/office/drawing/2014/main" id="{54F27021-72E0-0DFE-2B13-F7642BD6D760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55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234B4694-CFF0-D4C6-DB32-AB74B7877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AA229AF2-8252-A5EC-C386-45346391618D}"/>
                </a:ext>
              </a:extLst>
            </p:cNvPr>
            <p:cNvGrpSpPr/>
            <p:nvPr/>
          </p:nvGrpSpPr>
          <p:grpSpPr>
            <a:xfrm>
              <a:off x="3072924" y="2676587"/>
              <a:ext cx="1966913" cy="1173860"/>
              <a:chOff x="4363697" y="5062538"/>
              <a:chExt cx="1966913" cy="1173860"/>
            </a:xfrm>
          </p:grpSpPr>
          <p:sp>
            <p:nvSpPr>
              <p:cNvPr id="57" name="CasellaDiTesto 3">
                <a:extLst>
                  <a:ext uri="{FF2B5EF4-FFF2-40B4-BE49-F238E27FC236}">
                    <a16:creationId xmlns:a16="http://schemas.microsoft.com/office/drawing/2014/main" id="{040E5E6A-63D2-4E50-67C2-D309F08FA18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59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0028A55-5FFE-47AC-F8F7-839213691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140056C8-0558-B1A7-C093-752842300ACD}"/>
                </a:ext>
              </a:extLst>
            </p:cNvPr>
            <p:cNvGrpSpPr/>
            <p:nvPr/>
          </p:nvGrpSpPr>
          <p:grpSpPr>
            <a:xfrm>
              <a:off x="623391" y="2697753"/>
              <a:ext cx="1966913" cy="1152694"/>
              <a:chOff x="5879976" y="1865991"/>
              <a:chExt cx="1966913" cy="1152694"/>
            </a:xfrm>
          </p:grpSpPr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376B277E-6D5B-E6BD-D368-4C3199CB0DC2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62" name="Elemento grafico 61" descr="Scudo medievale con riempimento a tinta unita">
                <a:extLst>
                  <a:ext uri="{FF2B5EF4-FFF2-40B4-BE49-F238E27FC236}">
                    <a16:creationId xmlns:a16="http://schemas.microsoft.com/office/drawing/2014/main" id="{F4C4B5A1-9D2F-6956-4B68-4438ACBB9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63" name="Connettore a gomito 62">
              <a:extLst>
                <a:ext uri="{FF2B5EF4-FFF2-40B4-BE49-F238E27FC236}">
                  <a16:creationId xmlns:a16="http://schemas.microsoft.com/office/drawing/2014/main" id="{9E5FAC94-5EEA-9DB0-E48A-3AD9ADFC9485}"/>
                </a:ext>
              </a:extLst>
            </p:cNvPr>
            <p:cNvCxnSpPr>
              <a:cxnSpLocks/>
              <a:stCxn id="7" idx="2"/>
              <a:endCxn id="61" idx="2"/>
            </p:cNvCxnSpPr>
            <p:nvPr/>
          </p:nvCxnSpPr>
          <p:spPr>
            <a:xfrm rot="5400000">
              <a:off x="2296402" y="3160894"/>
              <a:ext cx="12700" cy="1379107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Connettore a gomito 65">
              <a:extLst>
                <a:ext uri="{FF2B5EF4-FFF2-40B4-BE49-F238E27FC236}">
                  <a16:creationId xmlns:a16="http://schemas.microsoft.com/office/drawing/2014/main" id="{FB5B57E1-A144-A059-4F3F-7851D0ADC29E}"/>
                </a:ext>
              </a:extLst>
            </p:cNvPr>
            <p:cNvCxnSpPr>
              <a:cxnSpLocks/>
              <a:stCxn id="57" idx="2"/>
              <a:endCxn id="61" idx="2"/>
            </p:cNvCxnSpPr>
            <p:nvPr/>
          </p:nvCxnSpPr>
          <p:spPr>
            <a:xfrm rot="5400000">
              <a:off x="2831615" y="2625681"/>
              <a:ext cx="12700" cy="2449533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Connettore a gomito 68">
              <a:extLst>
                <a:ext uri="{FF2B5EF4-FFF2-40B4-BE49-F238E27FC236}">
                  <a16:creationId xmlns:a16="http://schemas.microsoft.com/office/drawing/2014/main" id="{73E7D991-7E93-4C19-0E71-621634D5EBFC}"/>
                </a:ext>
              </a:extLst>
            </p:cNvPr>
            <p:cNvCxnSpPr>
              <a:cxnSpLocks/>
              <a:stCxn id="54" idx="2"/>
              <a:endCxn id="61" idx="2"/>
            </p:cNvCxnSpPr>
            <p:nvPr/>
          </p:nvCxnSpPr>
          <p:spPr>
            <a:xfrm rot="5400000">
              <a:off x="3371044" y="2086251"/>
              <a:ext cx="12700" cy="3528392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E80D8FF4-1CAB-1D69-13F6-7CF2C4E72E0B}"/>
              </a:ext>
            </a:extLst>
          </p:cNvPr>
          <p:cNvGrpSpPr/>
          <p:nvPr/>
        </p:nvGrpSpPr>
        <p:grpSpPr>
          <a:xfrm>
            <a:off x="6245176" y="1094408"/>
            <a:ext cx="6232133" cy="1663547"/>
            <a:chOff x="592610" y="4300162"/>
            <a:chExt cx="6232133" cy="1663547"/>
          </a:xfrm>
        </p:grpSpPr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8A74A1A7-30F7-8057-3768-5A2431ACEB49}"/>
                </a:ext>
              </a:extLst>
            </p:cNvPr>
            <p:cNvGrpSpPr/>
            <p:nvPr/>
          </p:nvGrpSpPr>
          <p:grpSpPr>
            <a:xfrm>
              <a:off x="1743986" y="4441536"/>
              <a:ext cx="1966913" cy="1173861"/>
              <a:chOff x="9507197" y="3476625"/>
              <a:chExt cx="1966913" cy="1173861"/>
            </a:xfrm>
          </p:grpSpPr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AF9AFF80-9477-AEB9-E7D4-3DBCD8D3A9F0}"/>
                  </a:ext>
                </a:extLst>
              </p:cNvPr>
              <p:cNvSpPr txBox="1"/>
              <p:nvPr/>
            </p:nvSpPr>
            <p:spPr>
              <a:xfrm>
                <a:off x="9507197" y="4284726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web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74" name="Elemento grafico 73" descr="Internet con riempimento a tinta unita">
                <a:extLst>
                  <a:ext uri="{FF2B5EF4-FFF2-40B4-BE49-F238E27FC236}">
                    <a16:creationId xmlns:a16="http://schemas.microsoft.com/office/drawing/2014/main" id="{EC978E1D-F8BA-49D4-BD8B-92DDE619F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032206" y="34766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FA270F97-80DB-0A9A-9E40-6E56EE05FAC8}"/>
                </a:ext>
              </a:extLst>
            </p:cNvPr>
            <p:cNvGrpSpPr/>
            <p:nvPr/>
          </p:nvGrpSpPr>
          <p:grpSpPr>
            <a:xfrm>
              <a:off x="2777141" y="4343080"/>
              <a:ext cx="1966913" cy="1278638"/>
              <a:chOff x="5044735" y="3633786"/>
              <a:chExt cx="1966913" cy="1278638"/>
            </a:xfrm>
          </p:grpSpPr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BEC9A643-C1D4-DEC8-1EED-A62D6C161E5B}"/>
                  </a:ext>
                </a:extLst>
              </p:cNvPr>
              <p:cNvSpPr txBox="1"/>
              <p:nvPr/>
            </p:nvSpPr>
            <p:spPr>
              <a:xfrm>
                <a:off x="5044735" y="454666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mail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77" name="Elemento grafico 76" descr="Posta elettronica con riempimento a tinta unita">
                <a:extLst>
                  <a:ext uri="{FF2B5EF4-FFF2-40B4-BE49-F238E27FC236}">
                    <a16:creationId xmlns:a16="http://schemas.microsoft.com/office/drawing/2014/main" id="{6A246178-353D-FA33-5386-DFD6AEE9B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67362" y="3633786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5D42721E-5D7B-9238-7A27-918A83BECDB6}"/>
                </a:ext>
              </a:extLst>
            </p:cNvPr>
            <p:cNvGrpSpPr/>
            <p:nvPr/>
          </p:nvGrpSpPr>
          <p:grpSpPr>
            <a:xfrm>
              <a:off x="4857830" y="4453517"/>
              <a:ext cx="1966913" cy="1173860"/>
              <a:chOff x="4363697" y="5062538"/>
              <a:chExt cx="1966913" cy="1173860"/>
            </a:xfrm>
          </p:grpSpPr>
          <p:sp>
            <p:nvSpPr>
              <p:cNvPr id="79" name="CasellaDiTesto 3">
                <a:extLst>
                  <a:ext uri="{FF2B5EF4-FFF2-40B4-BE49-F238E27FC236}">
                    <a16:creationId xmlns:a16="http://schemas.microsoft.com/office/drawing/2014/main" id="{3B2C9758-7CB4-5465-7534-C7A85510B25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1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2EF6FC1C-FEE9-10CE-B87E-F769FEB8B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2" name="Gruppo 81">
              <a:extLst>
                <a:ext uri="{FF2B5EF4-FFF2-40B4-BE49-F238E27FC236}">
                  <a16:creationId xmlns:a16="http://schemas.microsoft.com/office/drawing/2014/main" id="{BE0CE62A-C8C8-3814-E46E-9AF8B2114A89}"/>
                </a:ext>
              </a:extLst>
            </p:cNvPr>
            <p:cNvGrpSpPr/>
            <p:nvPr/>
          </p:nvGrpSpPr>
          <p:grpSpPr>
            <a:xfrm>
              <a:off x="3778971" y="4453517"/>
              <a:ext cx="1966913" cy="1173860"/>
              <a:chOff x="4363697" y="5062538"/>
              <a:chExt cx="1966913" cy="1173860"/>
            </a:xfrm>
          </p:grpSpPr>
          <p:sp>
            <p:nvSpPr>
              <p:cNvPr id="83" name="CasellaDiTesto 3">
                <a:extLst>
                  <a:ext uri="{FF2B5EF4-FFF2-40B4-BE49-F238E27FC236}">
                    <a16:creationId xmlns:a16="http://schemas.microsoft.com/office/drawing/2014/main" id="{4CC05077-A263-EB2D-5A72-2B71DF3A8EC9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4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BC1AE7FE-5701-3919-F031-3A930165B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3406C28B-A8C3-2137-F700-F8296A2C3977}"/>
                </a:ext>
              </a:extLst>
            </p:cNvPr>
            <p:cNvGrpSpPr/>
            <p:nvPr/>
          </p:nvGrpSpPr>
          <p:grpSpPr>
            <a:xfrm>
              <a:off x="592610" y="4462703"/>
              <a:ext cx="1966913" cy="1152694"/>
              <a:chOff x="5879976" y="1865991"/>
              <a:chExt cx="1966913" cy="1152694"/>
            </a:xfrm>
          </p:grpSpPr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34CA9C8D-2914-C813-FADF-8C5A3184CD79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9" name="Elemento grafico 88" descr="Scudo medievale con riempimento a tinta unita">
                <a:extLst>
                  <a:ext uri="{FF2B5EF4-FFF2-40B4-BE49-F238E27FC236}">
                    <a16:creationId xmlns:a16="http://schemas.microsoft.com/office/drawing/2014/main" id="{2FB83AE9-0481-0EAB-1ACC-70D5CF6AD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90" name="Connettore a gomito 89">
              <a:extLst>
                <a:ext uri="{FF2B5EF4-FFF2-40B4-BE49-F238E27FC236}">
                  <a16:creationId xmlns:a16="http://schemas.microsoft.com/office/drawing/2014/main" id="{CF2C004F-30BF-E8AF-833F-DC86199C306C}"/>
                </a:ext>
              </a:extLst>
            </p:cNvPr>
            <p:cNvCxnSpPr>
              <a:cxnSpLocks/>
              <a:stCxn id="73" idx="2"/>
              <a:endCxn id="87" idx="2"/>
            </p:cNvCxnSpPr>
            <p:nvPr/>
          </p:nvCxnSpPr>
          <p:spPr>
            <a:xfrm rot="5400000">
              <a:off x="2151755" y="5039709"/>
              <a:ext cx="12700" cy="1151376"/>
            </a:xfrm>
            <a:prstGeom prst="bentConnector3">
              <a:avLst>
                <a:gd name="adj1" fmla="val 1930913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3" name="Connettore a gomito 92">
              <a:extLst>
                <a:ext uri="{FF2B5EF4-FFF2-40B4-BE49-F238E27FC236}">
                  <a16:creationId xmlns:a16="http://schemas.microsoft.com/office/drawing/2014/main" id="{1DAA102E-8E96-68CE-BAB4-701FBF2F50AF}"/>
                </a:ext>
              </a:extLst>
            </p:cNvPr>
            <p:cNvCxnSpPr>
              <a:cxnSpLocks/>
              <a:stCxn id="76" idx="2"/>
              <a:endCxn id="87" idx="2"/>
            </p:cNvCxnSpPr>
            <p:nvPr/>
          </p:nvCxnSpPr>
          <p:spPr>
            <a:xfrm rot="5400000" flipH="1">
              <a:off x="2665172" y="4526293"/>
              <a:ext cx="6321" cy="2184531"/>
            </a:xfrm>
            <a:prstGeom prst="bentConnector3">
              <a:avLst>
                <a:gd name="adj1" fmla="val -3682281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Connettore a gomito 95">
              <a:extLst>
                <a:ext uri="{FF2B5EF4-FFF2-40B4-BE49-F238E27FC236}">
                  <a16:creationId xmlns:a16="http://schemas.microsoft.com/office/drawing/2014/main" id="{D1B197EE-B494-985B-7CD6-F853BFEC14B6}"/>
                </a:ext>
              </a:extLst>
            </p:cNvPr>
            <p:cNvCxnSpPr>
              <a:cxnSpLocks/>
              <a:stCxn id="83" idx="2"/>
              <a:endCxn id="87" idx="2"/>
            </p:cNvCxnSpPr>
            <p:nvPr/>
          </p:nvCxnSpPr>
          <p:spPr>
            <a:xfrm rot="5400000" flipH="1">
              <a:off x="3163258" y="4028207"/>
              <a:ext cx="11980" cy="3186361"/>
            </a:xfrm>
            <a:prstGeom prst="bentConnector3">
              <a:avLst>
                <a:gd name="adj1" fmla="val -190818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Connettore a gomito 98">
              <a:extLst>
                <a:ext uri="{FF2B5EF4-FFF2-40B4-BE49-F238E27FC236}">
                  <a16:creationId xmlns:a16="http://schemas.microsoft.com/office/drawing/2014/main" id="{3C6AC7AA-BAAF-520B-67D9-A35A65B3BA22}"/>
                </a:ext>
              </a:extLst>
            </p:cNvPr>
            <p:cNvCxnSpPr>
              <a:cxnSpLocks/>
              <a:stCxn id="79" idx="2"/>
              <a:endCxn id="87" idx="2"/>
            </p:cNvCxnSpPr>
            <p:nvPr/>
          </p:nvCxnSpPr>
          <p:spPr>
            <a:xfrm rot="5400000" flipH="1">
              <a:off x="3702687" y="3488777"/>
              <a:ext cx="11980" cy="4265220"/>
            </a:xfrm>
            <a:prstGeom prst="bentConnector3">
              <a:avLst>
                <a:gd name="adj1" fmla="val -190818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4" name="Rettangolo 103">
              <a:extLst>
                <a:ext uri="{FF2B5EF4-FFF2-40B4-BE49-F238E27FC236}">
                  <a16:creationId xmlns:a16="http://schemas.microsoft.com/office/drawing/2014/main" id="{A6DEA65A-DDF2-1BF0-10DE-10719ACB10F4}"/>
                </a:ext>
              </a:extLst>
            </p:cNvPr>
            <p:cNvSpPr/>
            <p:nvPr/>
          </p:nvSpPr>
          <p:spPr>
            <a:xfrm>
              <a:off x="911424" y="4300162"/>
              <a:ext cx="5441825" cy="1663547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81" name="Gruppo 180">
            <a:extLst>
              <a:ext uri="{FF2B5EF4-FFF2-40B4-BE49-F238E27FC236}">
                <a16:creationId xmlns:a16="http://schemas.microsoft.com/office/drawing/2014/main" id="{92CF47EE-4E88-BC67-8A89-08EC8186FA22}"/>
              </a:ext>
            </a:extLst>
          </p:cNvPr>
          <p:cNvGrpSpPr/>
          <p:nvPr/>
        </p:nvGrpSpPr>
        <p:grpSpPr>
          <a:xfrm>
            <a:off x="6245176" y="2917050"/>
            <a:ext cx="5223434" cy="1536539"/>
            <a:chOff x="6816080" y="1039348"/>
            <a:chExt cx="5223434" cy="1536539"/>
          </a:xfrm>
        </p:grpSpPr>
        <p:grpSp>
          <p:nvGrpSpPr>
            <p:cNvPr id="105" name="Gruppo 104">
              <a:extLst>
                <a:ext uri="{FF2B5EF4-FFF2-40B4-BE49-F238E27FC236}">
                  <a16:creationId xmlns:a16="http://schemas.microsoft.com/office/drawing/2014/main" id="{D7FF2667-02F4-9D1F-EEF9-CF062F7E80B1}"/>
                </a:ext>
              </a:extLst>
            </p:cNvPr>
            <p:cNvGrpSpPr/>
            <p:nvPr/>
          </p:nvGrpSpPr>
          <p:grpSpPr>
            <a:xfrm>
              <a:off x="7968208" y="1060514"/>
              <a:ext cx="1966913" cy="1173861"/>
              <a:chOff x="10150135" y="5100638"/>
              <a:chExt cx="1966913" cy="1173861"/>
            </a:xfrm>
          </p:grpSpPr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84512CBA-447B-8554-357E-27D5727BDBAD}"/>
                  </a:ext>
                </a:extLst>
              </p:cNvPr>
              <p:cNvSpPr txBox="1"/>
              <p:nvPr/>
            </p:nvSpPr>
            <p:spPr>
              <a:xfrm>
                <a:off x="10150135" y="5908739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DB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07" name="Elemento grafico 106" descr="Database con riempimento a tinta unita">
                <a:extLst>
                  <a:ext uri="{FF2B5EF4-FFF2-40B4-BE49-F238E27FC236}">
                    <a16:creationId xmlns:a16="http://schemas.microsoft.com/office/drawing/2014/main" id="{EB4E7C0C-F316-76DC-3E33-768DA79D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675144" y="51006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08" name="Gruppo 107">
              <a:extLst>
                <a:ext uri="{FF2B5EF4-FFF2-40B4-BE49-F238E27FC236}">
                  <a16:creationId xmlns:a16="http://schemas.microsoft.com/office/drawing/2014/main" id="{D45FA062-7DC8-8570-BDA7-14DD7C7E927B}"/>
                </a:ext>
              </a:extLst>
            </p:cNvPr>
            <p:cNvGrpSpPr/>
            <p:nvPr/>
          </p:nvGrpSpPr>
          <p:grpSpPr>
            <a:xfrm>
              <a:off x="10072601" y="1060515"/>
              <a:ext cx="1966913" cy="1173860"/>
              <a:chOff x="4363697" y="5062538"/>
              <a:chExt cx="1966913" cy="1173860"/>
            </a:xfrm>
          </p:grpSpPr>
          <p:sp>
            <p:nvSpPr>
              <p:cNvPr id="109" name="CasellaDiTesto 3">
                <a:extLst>
                  <a:ext uri="{FF2B5EF4-FFF2-40B4-BE49-F238E27FC236}">
                    <a16:creationId xmlns:a16="http://schemas.microsoft.com/office/drawing/2014/main" id="{293829C6-1648-E2B9-6158-4005222B1C97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0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97CE3E6-039B-E55A-AB90-44C56EAB5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2" name="Gruppo 111">
              <a:extLst>
                <a:ext uri="{FF2B5EF4-FFF2-40B4-BE49-F238E27FC236}">
                  <a16:creationId xmlns:a16="http://schemas.microsoft.com/office/drawing/2014/main" id="{6DD9968C-17FD-BAE8-2E1A-878342669594}"/>
                </a:ext>
              </a:extLst>
            </p:cNvPr>
            <p:cNvGrpSpPr/>
            <p:nvPr/>
          </p:nvGrpSpPr>
          <p:grpSpPr>
            <a:xfrm>
              <a:off x="8993742" y="1060515"/>
              <a:ext cx="1966913" cy="1173860"/>
              <a:chOff x="4363697" y="5062538"/>
              <a:chExt cx="1966913" cy="1173860"/>
            </a:xfrm>
          </p:grpSpPr>
          <p:sp>
            <p:nvSpPr>
              <p:cNvPr id="113" name="CasellaDiTesto 3">
                <a:extLst>
                  <a:ext uri="{FF2B5EF4-FFF2-40B4-BE49-F238E27FC236}">
                    <a16:creationId xmlns:a16="http://schemas.microsoft.com/office/drawing/2014/main" id="{489E2A41-A3D5-29AD-96D5-646C9FB748F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4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B0BAE4EB-CA7E-3C3E-10D8-1B2298573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5" name="Gruppo 114">
              <a:extLst>
                <a:ext uri="{FF2B5EF4-FFF2-40B4-BE49-F238E27FC236}">
                  <a16:creationId xmlns:a16="http://schemas.microsoft.com/office/drawing/2014/main" id="{3677357E-D0F9-EFA2-D5F8-B90337C48090}"/>
                </a:ext>
              </a:extLst>
            </p:cNvPr>
            <p:cNvGrpSpPr/>
            <p:nvPr/>
          </p:nvGrpSpPr>
          <p:grpSpPr>
            <a:xfrm>
              <a:off x="6816080" y="1060515"/>
              <a:ext cx="1966913" cy="1152694"/>
              <a:chOff x="5879976" y="1865991"/>
              <a:chExt cx="1966913" cy="1152694"/>
            </a:xfrm>
          </p:grpSpPr>
          <p:sp>
            <p:nvSpPr>
              <p:cNvPr id="116" name="CasellaDiTesto 115">
                <a:extLst>
                  <a:ext uri="{FF2B5EF4-FFF2-40B4-BE49-F238E27FC236}">
                    <a16:creationId xmlns:a16="http://schemas.microsoft.com/office/drawing/2014/main" id="{A76A82B2-3362-3ACB-711E-B0AAB5A1FC14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8" name="Elemento grafico 117" descr="Scudo medievale con riempimento a tinta unita">
                <a:extLst>
                  <a:ext uri="{FF2B5EF4-FFF2-40B4-BE49-F238E27FC236}">
                    <a16:creationId xmlns:a16="http://schemas.microsoft.com/office/drawing/2014/main" id="{CA01BE5A-DA82-4AF9-9AA2-AA5F99C1B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19" name="Connettore a gomito 118">
              <a:extLst>
                <a:ext uri="{FF2B5EF4-FFF2-40B4-BE49-F238E27FC236}">
                  <a16:creationId xmlns:a16="http://schemas.microsoft.com/office/drawing/2014/main" id="{5DB4AADC-98B4-A7CB-E1D4-A0AA89407821}"/>
                </a:ext>
              </a:extLst>
            </p:cNvPr>
            <p:cNvCxnSpPr>
              <a:cxnSpLocks/>
              <a:stCxn id="106" idx="2"/>
              <a:endCxn id="116" idx="2"/>
            </p:cNvCxnSpPr>
            <p:nvPr/>
          </p:nvCxnSpPr>
          <p:spPr>
            <a:xfrm rot="5400000" flipH="1">
              <a:off x="8365018" y="1647728"/>
              <a:ext cx="21166" cy="1152128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Connettore a gomito 122">
              <a:extLst>
                <a:ext uri="{FF2B5EF4-FFF2-40B4-BE49-F238E27FC236}">
                  <a16:creationId xmlns:a16="http://schemas.microsoft.com/office/drawing/2014/main" id="{93E6C7EB-2366-6F3C-921B-9C32893E7D05}"/>
                </a:ext>
              </a:extLst>
            </p:cNvPr>
            <p:cNvCxnSpPr>
              <a:cxnSpLocks/>
              <a:stCxn id="113" idx="2"/>
              <a:endCxn id="116" idx="2"/>
            </p:cNvCxnSpPr>
            <p:nvPr/>
          </p:nvCxnSpPr>
          <p:spPr>
            <a:xfrm rot="5400000" flipH="1">
              <a:off x="8877785" y="1134961"/>
              <a:ext cx="21166" cy="2177662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6" name="Connettore a gomito 125">
              <a:extLst>
                <a:ext uri="{FF2B5EF4-FFF2-40B4-BE49-F238E27FC236}">
                  <a16:creationId xmlns:a16="http://schemas.microsoft.com/office/drawing/2014/main" id="{5635D859-EBCB-E46B-EE4D-3CC258EA3E48}"/>
                </a:ext>
              </a:extLst>
            </p:cNvPr>
            <p:cNvCxnSpPr>
              <a:cxnSpLocks/>
              <a:stCxn id="109" idx="2"/>
              <a:endCxn id="116" idx="2"/>
            </p:cNvCxnSpPr>
            <p:nvPr/>
          </p:nvCxnSpPr>
          <p:spPr>
            <a:xfrm rot="5400000" flipH="1">
              <a:off x="9417215" y="595532"/>
              <a:ext cx="21166" cy="3256521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9" name="Rettangolo 128">
              <a:extLst>
                <a:ext uri="{FF2B5EF4-FFF2-40B4-BE49-F238E27FC236}">
                  <a16:creationId xmlns:a16="http://schemas.microsoft.com/office/drawing/2014/main" id="{DAEE2378-81A3-4162-BE4E-9A07FCDB755C}"/>
                </a:ext>
              </a:extLst>
            </p:cNvPr>
            <p:cNvSpPr/>
            <p:nvPr/>
          </p:nvSpPr>
          <p:spPr>
            <a:xfrm>
              <a:off x="7111496" y="1039348"/>
              <a:ext cx="4457111" cy="153653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82" name="Gruppo 181">
            <a:extLst>
              <a:ext uri="{FF2B5EF4-FFF2-40B4-BE49-F238E27FC236}">
                <a16:creationId xmlns:a16="http://schemas.microsoft.com/office/drawing/2014/main" id="{C9F8689B-D9AE-DEFE-2B57-E77FBD888A49}"/>
              </a:ext>
            </a:extLst>
          </p:cNvPr>
          <p:cNvGrpSpPr/>
          <p:nvPr/>
        </p:nvGrpSpPr>
        <p:grpSpPr>
          <a:xfrm>
            <a:off x="6311796" y="4621019"/>
            <a:ext cx="6191642" cy="1512168"/>
            <a:chOff x="5710392" y="2852937"/>
            <a:chExt cx="6191642" cy="1512168"/>
          </a:xfrm>
        </p:grpSpPr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A746FA32-6D35-E2C9-2523-1BE708635356}"/>
                </a:ext>
              </a:extLst>
            </p:cNvPr>
            <p:cNvGrpSpPr/>
            <p:nvPr/>
          </p:nvGrpSpPr>
          <p:grpSpPr>
            <a:xfrm>
              <a:off x="6816080" y="2863865"/>
              <a:ext cx="1966913" cy="1173860"/>
              <a:chOff x="8197510" y="5081588"/>
              <a:chExt cx="1966913" cy="1173860"/>
            </a:xfrm>
          </p:grpSpPr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964394A-55AE-EA51-170D-0DAB89DB88AC}"/>
                  </a:ext>
                </a:extLst>
              </p:cNvPr>
              <p:cNvSpPr txBox="1"/>
              <p:nvPr/>
            </p:nvSpPr>
            <p:spPr>
              <a:xfrm>
                <a:off x="8197510" y="588968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app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2" name="Elemento grafico 131" descr="Monitor con riempimento a tinta unita">
                <a:extLst>
                  <a:ext uri="{FF2B5EF4-FFF2-40B4-BE49-F238E27FC236}">
                    <a16:creationId xmlns:a16="http://schemas.microsoft.com/office/drawing/2014/main" id="{5A622BC0-4B2F-934D-10A5-A8BB861D2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722519" y="508158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3" name="Gruppo 132">
              <a:extLst>
                <a:ext uri="{FF2B5EF4-FFF2-40B4-BE49-F238E27FC236}">
                  <a16:creationId xmlns:a16="http://schemas.microsoft.com/office/drawing/2014/main" id="{E38CA7A0-F931-D3CF-3026-57D8533FDD03}"/>
                </a:ext>
              </a:extLst>
            </p:cNvPr>
            <p:cNvGrpSpPr/>
            <p:nvPr/>
          </p:nvGrpSpPr>
          <p:grpSpPr>
            <a:xfrm>
              <a:off x="7799537" y="2863865"/>
              <a:ext cx="1966913" cy="1173861"/>
              <a:chOff x="7306922" y="3629025"/>
              <a:chExt cx="1966913" cy="1173861"/>
            </a:xfrm>
          </p:grpSpPr>
          <p:sp>
            <p:nvSpPr>
              <p:cNvPr id="134" name="CasellaDiTesto 133">
                <a:extLst>
                  <a:ext uri="{FF2B5EF4-FFF2-40B4-BE49-F238E27FC236}">
                    <a16:creationId xmlns:a16="http://schemas.microsoft.com/office/drawing/2014/main" id="{E113161D-5BDC-E085-E5E8-B44A893B5D18}"/>
                  </a:ext>
                </a:extLst>
              </p:cNvPr>
              <p:cNvSpPr txBox="1"/>
              <p:nvPr/>
            </p:nvSpPr>
            <p:spPr>
              <a:xfrm>
                <a:off x="7306922" y="4437126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controllers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5" name="Elemento grafico 134" descr="Mano robotica con riempimento a tinta unita">
                <a:extLst>
                  <a:ext uri="{FF2B5EF4-FFF2-40B4-BE49-F238E27FC236}">
                    <a16:creationId xmlns:a16="http://schemas.microsoft.com/office/drawing/2014/main" id="{8BFE6FC1-89F6-5D4F-2464-019238D3A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831931" y="36290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15348489-F314-E7AE-F8E0-FCFCD35FC6F2}"/>
                </a:ext>
              </a:extLst>
            </p:cNvPr>
            <p:cNvGrpSpPr/>
            <p:nvPr/>
          </p:nvGrpSpPr>
          <p:grpSpPr>
            <a:xfrm>
              <a:off x="9935121" y="2874384"/>
              <a:ext cx="1966913" cy="1173860"/>
              <a:chOff x="4363697" y="5062538"/>
              <a:chExt cx="1966913" cy="1173860"/>
            </a:xfrm>
          </p:grpSpPr>
          <p:sp>
            <p:nvSpPr>
              <p:cNvPr id="137" name="CasellaDiTesto 3">
                <a:extLst>
                  <a:ext uri="{FF2B5EF4-FFF2-40B4-BE49-F238E27FC236}">
                    <a16:creationId xmlns:a16="http://schemas.microsoft.com/office/drawing/2014/main" id="{EA7F8D37-DF83-6E38-E5FE-4D8D41F8D2C7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8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695DCFF4-142C-2871-8934-3F680D295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9" name="Gruppo 138">
              <a:extLst>
                <a:ext uri="{FF2B5EF4-FFF2-40B4-BE49-F238E27FC236}">
                  <a16:creationId xmlns:a16="http://schemas.microsoft.com/office/drawing/2014/main" id="{8B320C68-4939-552E-F368-4B276BB6FE2E}"/>
                </a:ext>
              </a:extLst>
            </p:cNvPr>
            <p:cNvGrpSpPr/>
            <p:nvPr/>
          </p:nvGrpSpPr>
          <p:grpSpPr>
            <a:xfrm>
              <a:off x="8856262" y="2874384"/>
              <a:ext cx="1966913" cy="1173860"/>
              <a:chOff x="4363697" y="5062538"/>
              <a:chExt cx="1966913" cy="1173860"/>
            </a:xfrm>
          </p:grpSpPr>
          <p:sp>
            <p:nvSpPr>
              <p:cNvPr id="140" name="CasellaDiTesto 3">
                <a:extLst>
                  <a:ext uri="{FF2B5EF4-FFF2-40B4-BE49-F238E27FC236}">
                    <a16:creationId xmlns:a16="http://schemas.microsoft.com/office/drawing/2014/main" id="{BA32AB49-DC90-09C3-66EF-CF6F950C51FA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41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9A4BC66-46E5-15A9-E9B8-E3E9BBD5C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42" name="Gruppo 141">
              <a:extLst>
                <a:ext uri="{FF2B5EF4-FFF2-40B4-BE49-F238E27FC236}">
                  <a16:creationId xmlns:a16="http://schemas.microsoft.com/office/drawing/2014/main" id="{7AF1670B-F76C-A5FC-37C0-9E9532C89127}"/>
                </a:ext>
              </a:extLst>
            </p:cNvPr>
            <p:cNvGrpSpPr/>
            <p:nvPr/>
          </p:nvGrpSpPr>
          <p:grpSpPr>
            <a:xfrm>
              <a:off x="5710392" y="2874384"/>
              <a:ext cx="1966913" cy="1152694"/>
              <a:chOff x="5879976" y="1865991"/>
              <a:chExt cx="1966913" cy="1152694"/>
            </a:xfrm>
          </p:grpSpPr>
          <p:sp>
            <p:nvSpPr>
              <p:cNvPr id="143" name="CasellaDiTesto 142">
                <a:extLst>
                  <a:ext uri="{FF2B5EF4-FFF2-40B4-BE49-F238E27FC236}">
                    <a16:creationId xmlns:a16="http://schemas.microsoft.com/office/drawing/2014/main" id="{9004D307-EEBE-F0D1-5C91-BF8FC538C24A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44" name="Elemento grafico 143" descr="Scudo medievale con riempimento a tinta unita">
                <a:extLst>
                  <a:ext uri="{FF2B5EF4-FFF2-40B4-BE49-F238E27FC236}">
                    <a16:creationId xmlns:a16="http://schemas.microsoft.com/office/drawing/2014/main" id="{03A1071B-0F49-9BBC-1239-28A9E411B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45" name="Connettore a gomito 144">
              <a:extLst>
                <a:ext uri="{FF2B5EF4-FFF2-40B4-BE49-F238E27FC236}">
                  <a16:creationId xmlns:a16="http://schemas.microsoft.com/office/drawing/2014/main" id="{DCF16D10-28C3-8B0A-0BB9-4486F7751013}"/>
                </a:ext>
              </a:extLst>
            </p:cNvPr>
            <p:cNvCxnSpPr>
              <a:cxnSpLocks/>
              <a:stCxn id="131" idx="2"/>
              <a:endCxn id="143" idx="2"/>
            </p:cNvCxnSpPr>
            <p:nvPr/>
          </p:nvCxnSpPr>
          <p:spPr>
            <a:xfrm rot="5400000" flipH="1">
              <a:off x="7241369" y="3479558"/>
              <a:ext cx="10647" cy="1105688"/>
            </a:xfrm>
            <a:prstGeom prst="bentConnector3">
              <a:avLst>
                <a:gd name="adj1" fmla="val -2264225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8" name="Connettore a gomito 147">
              <a:extLst>
                <a:ext uri="{FF2B5EF4-FFF2-40B4-BE49-F238E27FC236}">
                  <a16:creationId xmlns:a16="http://schemas.microsoft.com/office/drawing/2014/main" id="{38FEE047-7CB6-1735-3F2F-2FEBB807F434}"/>
                </a:ext>
              </a:extLst>
            </p:cNvPr>
            <p:cNvCxnSpPr>
              <a:cxnSpLocks/>
              <a:stCxn id="134" idx="2"/>
              <a:endCxn id="143" idx="2"/>
            </p:cNvCxnSpPr>
            <p:nvPr/>
          </p:nvCxnSpPr>
          <p:spPr>
            <a:xfrm rot="5400000" flipH="1">
              <a:off x="7733098" y="2987830"/>
              <a:ext cx="10648" cy="2089145"/>
            </a:xfrm>
            <a:prstGeom prst="bentConnector3">
              <a:avLst>
                <a:gd name="adj1" fmla="val -2264012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1" name="Connettore a gomito 150">
              <a:extLst>
                <a:ext uri="{FF2B5EF4-FFF2-40B4-BE49-F238E27FC236}">
                  <a16:creationId xmlns:a16="http://schemas.microsoft.com/office/drawing/2014/main" id="{85357651-B51A-C992-F319-E2E6E923D4AB}"/>
                </a:ext>
              </a:extLst>
            </p:cNvPr>
            <p:cNvCxnSpPr>
              <a:cxnSpLocks/>
              <a:stCxn id="140" idx="2"/>
              <a:endCxn id="143" idx="2"/>
            </p:cNvCxnSpPr>
            <p:nvPr/>
          </p:nvCxnSpPr>
          <p:spPr>
            <a:xfrm rot="5400000" flipH="1">
              <a:off x="8256201" y="2464726"/>
              <a:ext cx="21166" cy="3145870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4" name="Connettore a gomito 153">
              <a:extLst>
                <a:ext uri="{FF2B5EF4-FFF2-40B4-BE49-F238E27FC236}">
                  <a16:creationId xmlns:a16="http://schemas.microsoft.com/office/drawing/2014/main" id="{2F306FDE-48A8-3461-2958-690390AC307D}"/>
                </a:ext>
              </a:extLst>
            </p:cNvPr>
            <p:cNvCxnSpPr>
              <a:cxnSpLocks/>
              <a:stCxn id="137" idx="2"/>
              <a:endCxn id="143" idx="2"/>
            </p:cNvCxnSpPr>
            <p:nvPr/>
          </p:nvCxnSpPr>
          <p:spPr>
            <a:xfrm rot="5400000" flipH="1">
              <a:off x="8795631" y="1925297"/>
              <a:ext cx="21166" cy="4224729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0" name="Rettangolo 159">
              <a:extLst>
                <a:ext uri="{FF2B5EF4-FFF2-40B4-BE49-F238E27FC236}">
                  <a16:creationId xmlns:a16="http://schemas.microsoft.com/office/drawing/2014/main" id="{04A0818C-C296-9272-A258-277E70A240C8}"/>
                </a:ext>
              </a:extLst>
            </p:cNvPr>
            <p:cNvSpPr/>
            <p:nvPr/>
          </p:nvSpPr>
          <p:spPr>
            <a:xfrm>
              <a:off x="5951984" y="2852937"/>
              <a:ext cx="5472607" cy="151216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77" name="Gruppo 176">
            <a:extLst>
              <a:ext uri="{FF2B5EF4-FFF2-40B4-BE49-F238E27FC236}">
                <a16:creationId xmlns:a16="http://schemas.microsoft.com/office/drawing/2014/main" id="{58492F95-6213-2CED-5273-5BF3C0D09E02}"/>
              </a:ext>
            </a:extLst>
          </p:cNvPr>
          <p:cNvGrpSpPr/>
          <p:nvPr/>
        </p:nvGrpSpPr>
        <p:grpSpPr>
          <a:xfrm>
            <a:off x="1341500" y="4604749"/>
            <a:ext cx="5495305" cy="1536539"/>
            <a:chOff x="623392" y="1073241"/>
            <a:chExt cx="5495305" cy="1536539"/>
          </a:xfrm>
        </p:grpSpPr>
        <p:grpSp>
          <p:nvGrpSpPr>
            <p:cNvPr id="161" name="Gruppo 160">
              <a:extLst>
                <a:ext uri="{FF2B5EF4-FFF2-40B4-BE49-F238E27FC236}">
                  <a16:creationId xmlns:a16="http://schemas.microsoft.com/office/drawing/2014/main" id="{C5056CD1-2034-0C96-295D-77D91ED279C3}"/>
                </a:ext>
              </a:extLst>
            </p:cNvPr>
            <p:cNvGrpSpPr/>
            <p:nvPr/>
          </p:nvGrpSpPr>
          <p:grpSpPr>
            <a:xfrm>
              <a:off x="623392" y="1094408"/>
              <a:ext cx="1966913" cy="1152694"/>
              <a:chOff x="5879976" y="1865991"/>
              <a:chExt cx="1966913" cy="1152694"/>
            </a:xfrm>
          </p:grpSpPr>
          <p:sp>
            <p:nvSpPr>
              <p:cNvPr id="162" name="CasellaDiTesto 161">
                <a:extLst>
                  <a:ext uri="{FF2B5EF4-FFF2-40B4-BE49-F238E27FC236}">
                    <a16:creationId xmlns:a16="http://schemas.microsoft.com/office/drawing/2014/main" id="{F7BE2292-E733-79AF-790C-7EDEA34C9C22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63" name="Elemento grafico 162" descr="Scudo medievale con riempimento a tinta unita">
                <a:extLst>
                  <a:ext uri="{FF2B5EF4-FFF2-40B4-BE49-F238E27FC236}">
                    <a16:creationId xmlns:a16="http://schemas.microsoft.com/office/drawing/2014/main" id="{8EE90AD7-EE99-3499-612F-C38EC0051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64" name="Gruppo 163">
              <a:extLst>
                <a:ext uri="{FF2B5EF4-FFF2-40B4-BE49-F238E27FC236}">
                  <a16:creationId xmlns:a16="http://schemas.microsoft.com/office/drawing/2014/main" id="{82A2305E-BF04-9819-65E7-3F52F38370E0}"/>
                </a:ext>
              </a:extLst>
            </p:cNvPr>
            <p:cNvGrpSpPr/>
            <p:nvPr/>
          </p:nvGrpSpPr>
          <p:grpSpPr>
            <a:xfrm>
              <a:off x="2105796" y="1073241"/>
              <a:ext cx="1966913" cy="1173861"/>
              <a:chOff x="5654335" y="2805113"/>
              <a:chExt cx="1966913" cy="1173861"/>
            </a:xfrm>
          </p:grpSpPr>
          <p:pic>
            <p:nvPicPr>
              <p:cNvPr id="165" name="Elemento grafico 164" descr="Utente con riempimento a tinta unita">
                <a:extLst>
                  <a:ext uri="{FF2B5EF4-FFF2-40B4-BE49-F238E27FC236}">
                    <a16:creationId xmlns:a16="http://schemas.microsoft.com/office/drawing/2014/main" id="{C506429A-B112-6BB6-B7FD-53D5A717A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79344" y="28051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66" name="CasellaDiTesto 165">
                <a:extLst>
                  <a:ext uri="{FF2B5EF4-FFF2-40B4-BE49-F238E27FC236}">
                    <a16:creationId xmlns:a16="http://schemas.microsoft.com/office/drawing/2014/main" id="{679AA089-AF28-9E40-CA1F-6E24AF6CE3F1}"/>
                  </a:ext>
                </a:extLst>
              </p:cNvPr>
              <p:cNvSpPr txBox="1"/>
              <p:nvPr/>
            </p:nvSpPr>
            <p:spPr>
              <a:xfrm>
                <a:off x="5654335" y="361321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guests</a:t>
                </a:r>
                <a:endParaRPr lang="it-IT" dirty="0">
                  <a:latin typeface="Eurostile" panose="020B0504020202050204"/>
                </a:endParaRPr>
              </a:p>
            </p:txBody>
          </p:sp>
        </p:grpSp>
        <p:sp>
          <p:nvSpPr>
            <p:cNvPr id="167" name="Rettangolo 166">
              <a:extLst>
                <a:ext uri="{FF2B5EF4-FFF2-40B4-BE49-F238E27FC236}">
                  <a16:creationId xmlns:a16="http://schemas.microsoft.com/office/drawing/2014/main" id="{2EC45F97-51EF-6F20-9B39-95E1A70D72BE}"/>
                </a:ext>
              </a:extLst>
            </p:cNvPr>
            <p:cNvSpPr/>
            <p:nvPr/>
          </p:nvSpPr>
          <p:spPr>
            <a:xfrm>
              <a:off x="928564" y="1073241"/>
              <a:ext cx="4735388" cy="153653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  <p:grpSp>
          <p:nvGrpSpPr>
            <p:cNvPr id="168" name="Gruppo 167">
              <a:extLst>
                <a:ext uri="{FF2B5EF4-FFF2-40B4-BE49-F238E27FC236}">
                  <a16:creationId xmlns:a16="http://schemas.microsoft.com/office/drawing/2014/main" id="{88A19D82-8BA9-EC29-91F8-DF3BA3C9D9AC}"/>
                </a:ext>
              </a:extLst>
            </p:cNvPr>
            <p:cNvGrpSpPr/>
            <p:nvPr/>
          </p:nvGrpSpPr>
          <p:grpSpPr>
            <a:xfrm>
              <a:off x="4151784" y="1094408"/>
              <a:ext cx="1966913" cy="1173860"/>
              <a:chOff x="4363697" y="5062538"/>
              <a:chExt cx="1966913" cy="1173860"/>
            </a:xfrm>
          </p:grpSpPr>
          <p:sp>
            <p:nvSpPr>
              <p:cNvPr id="169" name="CasellaDiTesto 3">
                <a:extLst>
                  <a:ext uri="{FF2B5EF4-FFF2-40B4-BE49-F238E27FC236}">
                    <a16:creationId xmlns:a16="http://schemas.microsoft.com/office/drawing/2014/main" id="{B4060244-94EF-EB82-3D1C-8240668D1CBE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70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A93997EF-A649-575E-F6A5-4BC06D980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71" name="Gruppo 170">
              <a:extLst>
                <a:ext uri="{FF2B5EF4-FFF2-40B4-BE49-F238E27FC236}">
                  <a16:creationId xmlns:a16="http://schemas.microsoft.com/office/drawing/2014/main" id="{E4510A00-26AE-5DB2-CE9D-A694331CC3A9}"/>
                </a:ext>
              </a:extLst>
            </p:cNvPr>
            <p:cNvGrpSpPr/>
            <p:nvPr/>
          </p:nvGrpSpPr>
          <p:grpSpPr>
            <a:xfrm>
              <a:off x="3072925" y="1094408"/>
              <a:ext cx="1966913" cy="1173860"/>
              <a:chOff x="4363697" y="5062538"/>
              <a:chExt cx="1966913" cy="1173860"/>
            </a:xfrm>
          </p:grpSpPr>
          <p:sp>
            <p:nvSpPr>
              <p:cNvPr id="172" name="CasellaDiTesto 3">
                <a:extLst>
                  <a:ext uri="{FF2B5EF4-FFF2-40B4-BE49-F238E27FC236}">
                    <a16:creationId xmlns:a16="http://schemas.microsoft.com/office/drawing/2014/main" id="{0D35B6B7-D757-8079-16DB-9754B0459030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73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D6BC51C5-17D9-2732-1E9F-C85F9BED1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74" name="Connettore a gomito 173">
              <a:extLst>
                <a:ext uri="{FF2B5EF4-FFF2-40B4-BE49-F238E27FC236}">
                  <a16:creationId xmlns:a16="http://schemas.microsoft.com/office/drawing/2014/main" id="{C1A36CC8-843B-7CEB-5BED-C957F6E7C86B}"/>
                </a:ext>
              </a:extLst>
            </p:cNvPr>
            <p:cNvCxnSpPr>
              <a:cxnSpLocks/>
              <a:stCxn id="169" idx="2"/>
              <a:endCxn id="162" idx="2"/>
            </p:cNvCxnSpPr>
            <p:nvPr/>
          </p:nvCxnSpPr>
          <p:spPr>
            <a:xfrm rot="5400000" flipH="1">
              <a:off x="3360462" y="493489"/>
              <a:ext cx="21166" cy="3528392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5" name="Connettore a gomito 174">
              <a:extLst>
                <a:ext uri="{FF2B5EF4-FFF2-40B4-BE49-F238E27FC236}">
                  <a16:creationId xmlns:a16="http://schemas.microsoft.com/office/drawing/2014/main" id="{ED21B040-D98A-E3F4-93E9-3E7426908326}"/>
                </a:ext>
              </a:extLst>
            </p:cNvPr>
            <p:cNvCxnSpPr>
              <a:cxnSpLocks/>
              <a:stCxn id="172" idx="2"/>
              <a:endCxn id="162" idx="2"/>
            </p:cNvCxnSpPr>
            <p:nvPr/>
          </p:nvCxnSpPr>
          <p:spPr>
            <a:xfrm rot="5400000" flipH="1">
              <a:off x="2821033" y="1032919"/>
              <a:ext cx="21166" cy="2449533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6" name="Connettore a gomito 175">
              <a:extLst>
                <a:ext uri="{FF2B5EF4-FFF2-40B4-BE49-F238E27FC236}">
                  <a16:creationId xmlns:a16="http://schemas.microsoft.com/office/drawing/2014/main" id="{BC4F9683-D378-7BD7-03F1-E1CDAD19D214}"/>
                </a:ext>
              </a:extLst>
            </p:cNvPr>
            <p:cNvCxnSpPr>
              <a:cxnSpLocks/>
              <a:stCxn id="166" idx="2"/>
              <a:endCxn id="162" idx="2"/>
            </p:cNvCxnSpPr>
            <p:nvPr/>
          </p:nvCxnSpPr>
          <p:spPr>
            <a:xfrm rot="5400000">
              <a:off x="2348051" y="1505900"/>
              <a:ext cx="12700" cy="1482404"/>
            </a:xfrm>
            <a:prstGeom prst="bentConnector3">
              <a:avLst>
                <a:gd name="adj1" fmla="val 2029087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77EE1F75-30B4-17C0-47AB-585D4F3D2FAF}"/>
              </a:ext>
            </a:extLst>
          </p:cNvPr>
          <p:cNvSpPr/>
          <p:nvPr/>
        </p:nvSpPr>
        <p:spPr>
          <a:xfrm>
            <a:off x="1540564" y="908720"/>
            <a:ext cx="10604107" cy="5328592"/>
          </a:xfrm>
          <a:prstGeom prst="rect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grpSp>
        <p:nvGrpSpPr>
          <p:cNvPr id="184" name="Gruppo 183">
            <a:extLst>
              <a:ext uri="{FF2B5EF4-FFF2-40B4-BE49-F238E27FC236}">
                <a16:creationId xmlns:a16="http://schemas.microsoft.com/office/drawing/2014/main" id="{A9CA042F-3712-91AA-134A-CD3BC3F36A31}"/>
              </a:ext>
            </a:extLst>
          </p:cNvPr>
          <p:cNvGrpSpPr/>
          <p:nvPr/>
        </p:nvGrpSpPr>
        <p:grpSpPr>
          <a:xfrm>
            <a:off x="-243200" y="4797152"/>
            <a:ext cx="1966913" cy="1173861"/>
            <a:chOff x="5654335" y="2805113"/>
            <a:chExt cx="1966913" cy="1173861"/>
          </a:xfrm>
        </p:grpSpPr>
        <p:pic>
          <p:nvPicPr>
            <p:cNvPr id="185" name="Elemento grafico 184" descr="Utente con riempimento a tinta unita">
              <a:extLst>
                <a:ext uri="{FF2B5EF4-FFF2-40B4-BE49-F238E27FC236}">
                  <a16:creationId xmlns:a16="http://schemas.microsoft.com/office/drawing/2014/main" id="{3328EF34-44CA-C1FE-2DDE-B1B5C0FA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186" name="CasellaDiTesto 185">
              <a:extLst>
                <a:ext uri="{FF2B5EF4-FFF2-40B4-BE49-F238E27FC236}">
                  <a16:creationId xmlns:a16="http://schemas.microsoft.com/office/drawing/2014/main" id="{597B656F-3A4E-CFF5-E906-05905CE8335C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Eurostile" panose="020B0504020202050204"/>
                  <a:cs typeface="Calibri"/>
                </a:rPr>
                <a:t>remote employees</a:t>
              </a:r>
            </a:p>
          </p:txBody>
        </p:sp>
      </p:grpSp>
      <p:grpSp>
        <p:nvGrpSpPr>
          <p:cNvPr id="187" name="Gruppo 186">
            <a:extLst>
              <a:ext uri="{FF2B5EF4-FFF2-40B4-BE49-F238E27FC236}">
                <a16:creationId xmlns:a16="http://schemas.microsoft.com/office/drawing/2014/main" id="{BA226AA1-10A7-F16B-21C4-ECBDE8C2662C}"/>
              </a:ext>
            </a:extLst>
          </p:cNvPr>
          <p:cNvGrpSpPr/>
          <p:nvPr/>
        </p:nvGrpSpPr>
        <p:grpSpPr>
          <a:xfrm>
            <a:off x="-243200" y="3187586"/>
            <a:ext cx="1966913" cy="1201961"/>
            <a:chOff x="920410" y="3081813"/>
            <a:chExt cx="1966913" cy="1201961"/>
          </a:xfrm>
        </p:grpSpPr>
        <p:sp>
          <p:nvSpPr>
            <p:cNvPr id="188" name="CasellaDiTesto 187">
              <a:extLst>
                <a:ext uri="{FF2B5EF4-FFF2-40B4-BE49-F238E27FC236}">
                  <a16:creationId xmlns:a16="http://schemas.microsoft.com/office/drawing/2014/main" id="{558181A4-789A-050F-9960-0AA9DA03714A}"/>
                </a:ext>
              </a:extLst>
            </p:cNvPr>
            <p:cNvSpPr txBox="1"/>
            <p:nvPr/>
          </p:nvSpPr>
          <p:spPr>
            <a:xfrm>
              <a:off x="920410" y="39180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Internet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189" name="Elemento grafico 188" descr="Sincronizzazione cloud con riempimento a tinta unita">
              <a:extLst>
                <a:ext uri="{FF2B5EF4-FFF2-40B4-BE49-F238E27FC236}">
                  <a16:creationId xmlns:a16="http://schemas.microsoft.com/office/drawing/2014/main" id="{07771AF9-ADC6-FFD5-5C53-82E4D2D66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45419" y="3081813"/>
              <a:ext cx="914400" cy="914400"/>
            </a:xfrm>
            <a:prstGeom prst="rect">
              <a:avLst/>
            </a:prstGeom>
          </p:spPr>
        </p:pic>
      </p:grpSp>
      <p:grpSp>
        <p:nvGrpSpPr>
          <p:cNvPr id="190" name="Gruppo 189">
            <a:extLst>
              <a:ext uri="{FF2B5EF4-FFF2-40B4-BE49-F238E27FC236}">
                <a16:creationId xmlns:a16="http://schemas.microsoft.com/office/drawing/2014/main" id="{6FA1915F-54A0-628B-5DCF-647A370CF4EC}"/>
              </a:ext>
            </a:extLst>
          </p:cNvPr>
          <p:cNvGrpSpPr/>
          <p:nvPr/>
        </p:nvGrpSpPr>
        <p:grpSpPr>
          <a:xfrm>
            <a:off x="-243200" y="1561938"/>
            <a:ext cx="1966913" cy="1173861"/>
            <a:chOff x="5654335" y="2805113"/>
            <a:chExt cx="1966913" cy="1173861"/>
          </a:xfrm>
        </p:grpSpPr>
        <p:pic>
          <p:nvPicPr>
            <p:cNvPr id="191" name="Elemento grafico 190" descr="Utente con riempimento a tinta unita">
              <a:extLst>
                <a:ext uri="{FF2B5EF4-FFF2-40B4-BE49-F238E27FC236}">
                  <a16:creationId xmlns:a16="http://schemas.microsoft.com/office/drawing/2014/main" id="{B221A841-AF2A-03E1-3CA8-B3A036FF9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192" name="CasellaDiTesto 191">
              <a:extLst>
                <a:ext uri="{FF2B5EF4-FFF2-40B4-BE49-F238E27FC236}">
                  <a16:creationId xmlns:a16="http://schemas.microsoft.com/office/drawing/2014/main" id="{EC193C54-FE7D-E919-BCD6-1C6022193F9D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visitors</a:t>
              </a:r>
              <a:endParaRPr lang="it-IT" dirty="0">
                <a:latin typeface="Eurostile" panose="020B0504020202050204"/>
              </a:endParaRPr>
            </a:p>
          </p:txBody>
        </p:sp>
      </p:grpSp>
      <p:cxnSp>
        <p:nvCxnSpPr>
          <p:cNvPr id="193" name="Connettore a gomito 192">
            <a:extLst>
              <a:ext uri="{FF2B5EF4-FFF2-40B4-BE49-F238E27FC236}">
                <a16:creationId xmlns:a16="http://schemas.microsoft.com/office/drawing/2014/main" id="{EAC0E8AC-1492-8768-1A07-ECC99910982D}"/>
              </a:ext>
            </a:extLst>
          </p:cNvPr>
          <p:cNvCxnSpPr>
            <a:cxnSpLocks/>
            <a:stCxn id="192" idx="2"/>
          </p:cNvCxnSpPr>
          <p:nvPr/>
        </p:nvCxnSpPr>
        <p:spPr>
          <a:xfrm rot="5400000">
            <a:off x="498472" y="2976336"/>
            <a:ext cx="482323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4" name="Connettore a gomito 193">
            <a:extLst>
              <a:ext uri="{FF2B5EF4-FFF2-40B4-BE49-F238E27FC236}">
                <a16:creationId xmlns:a16="http://schemas.microsoft.com/office/drawing/2014/main" id="{1B590A81-C85C-EA20-53A0-3513C8A41509}"/>
              </a:ext>
            </a:extLst>
          </p:cNvPr>
          <p:cNvCxnSpPr>
            <a:cxnSpLocks/>
            <a:stCxn id="188" idx="2"/>
            <a:endCxn id="185" idx="0"/>
          </p:cNvCxnSpPr>
          <p:nvPr/>
        </p:nvCxnSpPr>
        <p:spPr>
          <a:xfrm rot="5400000">
            <a:off x="535831" y="4592725"/>
            <a:ext cx="407605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5" name="Connettore a gomito 204">
            <a:extLst>
              <a:ext uri="{FF2B5EF4-FFF2-40B4-BE49-F238E27FC236}">
                <a16:creationId xmlns:a16="http://schemas.microsoft.com/office/drawing/2014/main" id="{8DF2E9B1-55CD-8E2D-1EEB-B9B2E0713390}"/>
              </a:ext>
            </a:extLst>
          </p:cNvPr>
          <p:cNvCxnSpPr>
            <a:cxnSpLocks/>
          </p:cNvCxnSpPr>
          <p:nvPr/>
        </p:nvCxnSpPr>
        <p:spPr>
          <a:xfrm rot="5400000">
            <a:off x="1028105" y="2485845"/>
            <a:ext cx="1350818" cy="1008116"/>
          </a:xfrm>
          <a:prstGeom prst="bentConnector3">
            <a:avLst>
              <a:gd name="adj1" fmla="val 99846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4" name="Connettore a gomito 213">
            <a:extLst>
              <a:ext uri="{FF2B5EF4-FFF2-40B4-BE49-F238E27FC236}">
                <a16:creationId xmlns:a16="http://schemas.microsoft.com/office/drawing/2014/main" id="{9D7DD06B-B10A-6C8B-C7B3-7DB7FB7761FA}"/>
              </a:ext>
            </a:extLst>
          </p:cNvPr>
          <p:cNvCxnSpPr>
            <a:cxnSpLocks/>
            <a:stCxn id="89" idx="0"/>
            <a:endCxn id="62" idx="0"/>
          </p:cNvCxnSpPr>
          <p:nvPr/>
        </p:nvCxnSpPr>
        <p:spPr>
          <a:xfrm rot="16200000" flipV="1">
            <a:off x="4728334" y="-1242103"/>
            <a:ext cx="88801" cy="4909303"/>
          </a:xfrm>
          <a:prstGeom prst="bentConnector3">
            <a:avLst>
              <a:gd name="adj1" fmla="val 259138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D10397BF-50F6-708B-CE0F-6A3A2FF683FA}"/>
              </a:ext>
            </a:extLst>
          </p:cNvPr>
          <p:cNvCxnSpPr>
            <a:cxnSpLocks/>
          </p:cNvCxnSpPr>
          <p:nvPr/>
        </p:nvCxnSpPr>
        <p:spPr>
          <a:xfrm>
            <a:off x="7104112" y="2403293"/>
            <a:ext cx="0" cy="53492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E23F8EFF-EEFD-E4ED-8E28-346AEBEA62F0}"/>
              </a:ext>
            </a:extLst>
          </p:cNvPr>
          <p:cNvCxnSpPr>
            <a:cxnSpLocks/>
          </p:cNvCxnSpPr>
          <p:nvPr/>
        </p:nvCxnSpPr>
        <p:spPr>
          <a:xfrm>
            <a:off x="7120239" y="4112078"/>
            <a:ext cx="0" cy="53492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0" name="Ovale 219">
            <a:extLst>
              <a:ext uri="{FF2B5EF4-FFF2-40B4-BE49-F238E27FC236}">
                <a16:creationId xmlns:a16="http://schemas.microsoft.com/office/drawing/2014/main" id="{4CE51D08-AF81-EADE-A10D-BCD3CA7C024B}"/>
              </a:ext>
            </a:extLst>
          </p:cNvPr>
          <p:cNvSpPr/>
          <p:nvPr/>
        </p:nvSpPr>
        <p:spPr>
          <a:xfrm>
            <a:off x="6016434" y="2279660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1</a:t>
            </a:r>
          </a:p>
        </p:txBody>
      </p:sp>
      <p:sp>
        <p:nvSpPr>
          <p:cNvPr id="221" name="Ovale 220">
            <a:extLst>
              <a:ext uri="{FF2B5EF4-FFF2-40B4-BE49-F238E27FC236}">
                <a16:creationId xmlns:a16="http://schemas.microsoft.com/office/drawing/2014/main" id="{BAD0C834-B31A-F667-899F-4971B3D72DA2}"/>
              </a:ext>
            </a:extLst>
          </p:cNvPr>
          <p:cNvSpPr/>
          <p:nvPr/>
        </p:nvSpPr>
        <p:spPr>
          <a:xfrm>
            <a:off x="6001016" y="5766233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0</a:t>
            </a:r>
          </a:p>
        </p:txBody>
      </p:sp>
      <p:sp>
        <p:nvSpPr>
          <p:cNvPr id="222" name="Ovale 221">
            <a:extLst>
              <a:ext uri="{FF2B5EF4-FFF2-40B4-BE49-F238E27FC236}">
                <a16:creationId xmlns:a16="http://schemas.microsoft.com/office/drawing/2014/main" id="{6F33E007-F4EA-6F48-43A7-7708C14D3406}"/>
              </a:ext>
            </a:extLst>
          </p:cNvPr>
          <p:cNvSpPr/>
          <p:nvPr/>
        </p:nvSpPr>
        <p:spPr>
          <a:xfrm>
            <a:off x="11638710" y="2397955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2</a:t>
            </a:r>
          </a:p>
        </p:txBody>
      </p:sp>
      <p:sp>
        <p:nvSpPr>
          <p:cNvPr id="223" name="Ovale 222">
            <a:extLst>
              <a:ext uri="{FF2B5EF4-FFF2-40B4-BE49-F238E27FC236}">
                <a16:creationId xmlns:a16="http://schemas.microsoft.com/office/drawing/2014/main" id="{8009792E-DB5A-308B-4215-7861E91CCBCC}"/>
              </a:ext>
            </a:extLst>
          </p:cNvPr>
          <p:cNvSpPr/>
          <p:nvPr/>
        </p:nvSpPr>
        <p:spPr>
          <a:xfrm>
            <a:off x="10664143" y="4090911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3</a:t>
            </a:r>
          </a:p>
        </p:txBody>
      </p:sp>
      <p:sp>
        <p:nvSpPr>
          <p:cNvPr id="224" name="Ovale 223">
            <a:extLst>
              <a:ext uri="{FF2B5EF4-FFF2-40B4-BE49-F238E27FC236}">
                <a16:creationId xmlns:a16="http://schemas.microsoft.com/office/drawing/2014/main" id="{3FAFA768-9626-10BB-24D2-8E77561FBB3F}"/>
              </a:ext>
            </a:extLst>
          </p:cNvPr>
          <p:cNvSpPr/>
          <p:nvPr/>
        </p:nvSpPr>
        <p:spPr>
          <a:xfrm>
            <a:off x="11667351" y="5766233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4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1103361-6116-D6D4-0281-2C173139C343}"/>
              </a:ext>
            </a:extLst>
          </p:cNvPr>
          <p:cNvSpPr/>
          <p:nvPr/>
        </p:nvSpPr>
        <p:spPr>
          <a:xfrm>
            <a:off x="2135562" y="3602301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Eurostile" panose="020B0504020202050204"/>
            </a:endParaRPr>
          </a:p>
        </p:txBody>
      </p: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1B80D006-EE28-34AE-0B0D-FD37E50C924F}"/>
              </a:ext>
            </a:extLst>
          </p:cNvPr>
          <p:cNvCxnSpPr>
            <a:cxnSpLocks/>
          </p:cNvCxnSpPr>
          <p:nvPr/>
        </p:nvCxnSpPr>
        <p:spPr>
          <a:xfrm rot="10800000">
            <a:off x="1199456" y="3665312"/>
            <a:ext cx="1008114" cy="977157"/>
          </a:xfrm>
          <a:prstGeom prst="bentConnector3">
            <a:avLst>
              <a:gd name="adj1" fmla="val 113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B712F2-8C19-16A6-CDF1-2996958F4BE3}"/>
              </a:ext>
            </a:extLst>
          </p:cNvPr>
          <p:cNvSpPr/>
          <p:nvPr/>
        </p:nvSpPr>
        <p:spPr>
          <a:xfrm>
            <a:off x="2293294" y="1309845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20B0EA8-49F7-797C-1EBE-EA078F75A118}"/>
              </a:ext>
            </a:extLst>
          </p:cNvPr>
          <p:cNvSpPr/>
          <p:nvPr/>
        </p:nvSpPr>
        <p:spPr>
          <a:xfrm>
            <a:off x="2293294" y="476767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05C0BE5-B4A0-16C1-30DA-8D375BDC697F}"/>
              </a:ext>
            </a:extLst>
          </p:cNvPr>
          <p:cNvSpPr/>
          <p:nvPr/>
        </p:nvSpPr>
        <p:spPr>
          <a:xfrm>
            <a:off x="7227386" y="1381195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C7E2010-BCC0-5C8C-B804-B3D23B833841}"/>
              </a:ext>
            </a:extLst>
          </p:cNvPr>
          <p:cNvSpPr/>
          <p:nvPr/>
        </p:nvSpPr>
        <p:spPr>
          <a:xfrm>
            <a:off x="7228633" y="3091929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3814B70-1902-3245-5E20-31B3848495FE}"/>
              </a:ext>
            </a:extLst>
          </p:cNvPr>
          <p:cNvSpPr/>
          <p:nvPr/>
        </p:nvSpPr>
        <p:spPr>
          <a:xfrm>
            <a:off x="7227386" y="476767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6598F8B-FE34-BA2C-D67B-99DA01DDB6CB}"/>
              </a:ext>
            </a:extLst>
          </p:cNvPr>
          <p:cNvSpPr/>
          <p:nvPr/>
        </p:nvSpPr>
        <p:spPr>
          <a:xfrm>
            <a:off x="7228633" y="1646882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WAF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E44284E-6ECC-29DB-E399-E89CC35E4369}"/>
              </a:ext>
            </a:extLst>
          </p:cNvPr>
          <p:cNvSpPr/>
          <p:nvPr/>
        </p:nvSpPr>
        <p:spPr>
          <a:xfrm>
            <a:off x="7227386" y="335880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IDS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A7A4BC2-8247-EE78-6D55-D5365EB44543}"/>
              </a:ext>
            </a:extLst>
          </p:cNvPr>
          <p:cNvSpPr/>
          <p:nvPr/>
        </p:nvSpPr>
        <p:spPr>
          <a:xfrm>
            <a:off x="7228633" y="5030939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IDS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E208D23E-4A1E-7A0B-BF99-E85CE18F5F78}"/>
              </a:ext>
            </a:extLst>
          </p:cNvPr>
          <p:cNvSpPr/>
          <p:nvPr/>
        </p:nvSpPr>
        <p:spPr>
          <a:xfrm>
            <a:off x="7227386" y="529920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VPN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DD4F1CCD-E343-6ED0-C693-9896E3CBFBE6}"/>
              </a:ext>
            </a:extLst>
          </p:cNvPr>
          <p:cNvSpPr/>
          <p:nvPr/>
        </p:nvSpPr>
        <p:spPr>
          <a:xfrm>
            <a:off x="2293294" y="157680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VPN</a:t>
            </a:r>
          </a:p>
        </p:txBody>
      </p:sp>
      <p:sp>
        <p:nvSpPr>
          <p:cNvPr id="8" name="Callout: freccia a incrocio 7">
            <a:extLst>
              <a:ext uri="{FF2B5EF4-FFF2-40B4-BE49-F238E27FC236}">
                <a16:creationId xmlns:a16="http://schemas.microsoft.com/office/drawing/2014/main" id="{FBA2A0EB-3575-8A5E-0827-9677F5450A9D}"/>
              </a:ext>
            </a:extLst>
          </p:cNvPr>
          <p:cNvSpPr/>
          <p:nvPr/>
        </p:nvSpPr>
        <p:spPr>
          <a:xfrm>
            <a:off x="3052295" y="2483228"/>
            <a:ext cx="2342606" cy="2342606"/>
          </a:xfrm>
          <a:prstGeom prst="quadArrowCallou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SDN</a:t>
            </a:r>
          </a:p>
        </p:txBody>
      </p:sp>
    </p:spTree>
    <p:extLst>
      <p:ext uri="{BB962C8B-B14F-4D97-AF65-F5344CB8AC3E}">
        <p14:creationId xmlns:p14="http://schemas.microsoft.com/office/powerpoint/2010/main" val="2686685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6AD9B-8401-715B-1660-6D0EF107A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Takeaways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D6110D-EC71-A408-D8DB-B88CB78CC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networks are </a:t>
            </a:r>
            <a:r>
              <a:rPr lang="it-IT" dirty="0" err="1"/>
              <a:t>becoming</a:t>
            </a:r>
            <a:r>
              <a:rPr lang="it-IT" dirty="0"/>
              <a:t> </a:t>
            </a:r>
            <a:r>
              <a:rPr lang="it-IT" dirty="0" err="1"/>
              <a:t>too</a:t>
            </a:r>
            <a:r>
              <a:rPr lang="it-IT" dirty="0"/>
              <a:t> big and </a:t>
            </a:r>
            <a:r>
              <a:rPr lang="it-IT" dirty="0" err="1"/>
              <a:t>complex</a:t>
            </a:r>
            <a:r>
              <a:rPr lang="it-IT" dirty="0"/>
              <a:t> to be </a:t>
            </a:r>
            <a:r>
              <a:rPr lang="it-IT" dirty="0" err="1"/>
              <a:t>secured</a:t>
            </a:r>
            <a:r>
              <a:rPr lang="it-IT" dirty="0"/>
              <a:t> by hand</a:t>
            </a:r>
          </a:p>
          <a:p>
            <a:r>
              <a:rPr lang="en-US" dirty="0"/>
              <a:t>autonomous</a:t>
            </a:r>
            <a:r>
              <a:rPr lang="it-IT" dirty="0"/>
              <a:t> networks</a:t>
            </a:r>
          </a:p>
          <a:p>
            <a:pPr lvl="1"/>
            <a:r>
              <a:rPr lang="it-IT" dirty="0" err="1"/>
              <a:t>intent-based</a:t>
            </a:r>
            <a:r>
              <a:rPr lang="it-IT" dirty="0"/>
              <a:t> management: 👍 </a:t>
            </a:r>
            <a:r>
              <a:rPr lang="it-IT" dirty="0" err="1"/>
              <a:t>ease</a:t>
            </a:r>
            <a:r>
              <a:rPr lang="it-IT" dirty="0"/>
              <a:t>-of-use</a:t>
            </a:r>
          </a:p>
          <a:p>
            <a:pPr lvl="1"/>
            <a:r>
              <a:rPr lang="it-IT" dirty="0"/>
              <a:t>zero-trust </a:t>
            </a:r>
            <a:r>
              <a:rPr lang="it-IT" dirty="0" err="1"/>
              <a:t>architecture</a:t>
            </a:r>
            <a:r>
              <a:rPr lang="it-IT" dirty="0"/>
              <a:t>: 👍 security</a:t>
            </a:r>
          </a:p>
          <a:p>
            <a:pPr lvl="1"/>
            <a:r>
              <a:rPr lang="it-IT" dirty="0" err="1"/>
              <a:t>explainable</a:t>
            </a:r>
            <a:r>
              <a:rPr lang="it-IT" dirty="0"/>
              <a:t> AI: 👍 trust</a:t>
            </a:r>
          </a:p>
          <a:p>
            <a:r>
              <a:rPr lang="it-IT" dirty="0"/>
              <a:t>future work</a:t>
            </a:r>
          </a:p>
          <a:p>
            <a:pPr lvl="1"/>
            <a:r>
              <a:rPr lang="en-US"/>
              <a:t>finish the </a:t>
            </a:r>
            <a:r>
              <a:rPr lang="en-US" dirty="0"/>
              <a:t>configuration</a:t>
            </a:r>
            <a:r>
              <a:rPr lang="it-IT" dirty="0"/>
              <a:t> system</a:t>
            </a:r>
          </a:p>
          <a:p>
            <a:pPr lvl="1"/>
            <a:r>
              <a:rPr lang="it-IT" dirty="0"/>
              <a:t>reaction system</a:t>
            </a:r>
          </a:p>
        </p:txBody>
      </p:sp>
    </p:spTree>
    <p:extLst>
      <p:ext uri="{BB962C8B-B14F-4D97-AF65-F5344CB8AC3E}">
        <p14:creationId xmlns:p14="http://schemas.microsoft.com/office/powerpoint/2010/main" val="346909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9145AD-7F6F-1F4D-8EC6-72D11AB7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urostile"/>
                <a:cs typeface="Arial"/>
              </a:rPr>
              <a:t>Network security: what kind of future?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39B6CA-43D9-2709-AE92-144D0956F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808" y="1321907"/>
            <a:ext cx="10972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21640" indent="-351155"/>
            <a:r>
              <a:rPr lang="en-US" dirty="0">
                <a:latin typeface="Eurostile"/>
                <a:cs typeface="Arial"/>
              </a:rPr>
              <a:t>current approach</a:t>
            </a:r>
          </a:p>
          <a:p>
            <a:pPr marL="914022" lvl="1" indent="-351155"/>
            <a:r>
              <a:rPr lang="en-US" dirty="0">
                <a:latin typeface="Eurostile"/>
                <a:cs typeface="Arial"/>
              </a:rPr>
              <a:t>some tools for “automatic” network configuration, but</a:t>
            </a:r>
          </a:p>
          <a:p>
            <a:pPr marL="914022" lvl="1" indent="-351155"/>
            <a:r>
              <a:rPr lang="en-US" dirty="0">
                <a:latin typeface="Eurostile"/>
                <a:cs typeface="Arial"/>
              </a:rPr>
              <a:t>high-level security engineering is manual</a:t>
            </a:r>
          </a:p>
          <a:p>
            <a:pPr marL="421640" indent="-351155"/>
            <a:r>
              <a:rPr lang="en-US" dirty="0">
                <a:latin typeface="Eurostile"/>
                <a:cs typeface="Arial"/>
              </a:rPr>
              <a:t>fact: networks are evolving, humans are not</a:t>
            </a:r>
          </a:p>
          <a:p>
            <a:pPr marL="421640" indent="-421640"/>
            <a:r>
              <a:rPr lang="en-US" dirty="0">
                <a:latin typeface="Eurostile"/>
                <a:cs typeface="Arial"/>
              </a:rPr>
              <a:t>new approach: autonomous networks</a:t>
            </a:r>
            <a:endParaRPr lang="en-US" dirty="0"/>
          </a:p>
          <a:p>
            <a:pPr marL="914022" lvl="1" indent="-421640"/>
            <a:r>
              <a:rPr lang="en-US" dirty="0">
                <a:latin typeface="Eurostile"/>
                <a:cs typeface="Arial"/>
              </a:rPr>
              <a:t>run with minimal to no human intervention</a:t>
            </a:r>
          </a:p>
          <a:p>
            <a:pPr marL="914022" lvl="1" indent="-421640"/>
            <a:r>
              <a:rPr lang="en-US" dirty="0">
                <a:latin typeface="Eurostile"/>
                <a:cs typeface="Arial"/>
              </a:rPr>
              <a:t>can configure and reconfigure themselves independently</a:t>
            </a:r>
            <a:endParaRPr lang="en-US" dirty="0"/>
          </a:p>
        </p:txBody>
      </p:sp>
      <p:pic>
        <p:nvPicPr>
          <p:cNvPr id="10" name="Elemento grafico 9" descr="Internet delle cose con riempimento a tinta unita">
            <a:extLst>
              <a:ext uri="{FF2B5EF4-FFF2-40B4-BE49-F238E27FC236}">
                <a16:creationId xmlns:a16="http://schemas.microsoft.com/office/drawing/2014/main" id="{CA3530BF-C60E-0ED7-6AFD-761412C38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80376" y="3933056"/>
            <a:ext cx="914400" cy="914400"/>
          </a:xfrm>
          <a:prstGeom prst="rect">
            <a:avLst/>
          </a:prstGeom>
        </p:spPr>
      </p:pic>
      <p:pic>
        <p:nvPicPr>
          <p:cNvPr id="5" name="Elemento grafico 4" descr="Utente con riempimento a tinta unita">
            <a:extLst>
              <a:ext uri="{FF2B5EF4-FFF2-40B4-BE49-F238E27FC236}">
                <a16:creationId xmlns:a16="http://schemas.microsoft.com/office/drawing/2014/main" id="{20008697-FE78-BCC5-C637-E45321008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8368" y="1916832"/>
            <a:ext cx="1058416" cy="105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6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7490D1-4175-7C48-C359-6E8FDB3C7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urostile"/>
                <a:cs typeface="Arial"/>
              </a:rPr>
              <a:t>Autonomous networks: pillars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8CFBE3-B81C-4ACF-B479-8EC7F164E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21640" indent="-421640"/>
            <a:r>
              <a:rPr lang="en-US" dirty="0">
                <a:latin typeface="Eurostile"/>
                <a:cs typeface="Arial"/>
              </a:rPr>
              <a:t>Intent-Based Networking (IBN)</a:t>
            </a:r>
          </a:p>
          <a:p>
            <a:pPr marL="914022" lvl="1" indent="-421640"/>
            <a:r>
              <a:rPr lang="en-US" dirty="0">
                <a:latin typeface="Eurostile"/>
                <a:cs typeface="Arial"/>
              </a:rPr>
              <a:t>intent: tell what the network must achieve, not how to do it</a:t>
            </a:r>
          </a:p>
          <a:p>
            <a:pPr marL="914022" lvl="1" indent="-421640"/>
            <a:r>
              <a:rPr lang="en-US" dirty="0">
                <a:solidFill>
                  <a:srgbClr val="001A3A"/>
                </a:solidFill>
                <a:latin typeface="Eurostile"/>
                <a:cs typeface="Arial"/>
              </a:rPr>
              <a:t>example: connection between client and e-bank with high confidentiality</a:t>
            </a:r>
          </a:p>
          <a:p>
            <a:pPr marL="914022" lvl="1" indent="-421640"/>
            <a:r>
              <a:rPr lang="en-US" dirty="0">
                <a:latin typeface="Eurostile"/>
                <a:cs typeface="Arial"/>
              </a:rPr>
              <a:t>human create intents, machines apply them</a:t>
            </a:r>
          </a:p>
          <a:p>
            <a:pPr marL="421640" indent="-421640"/>
            <a:r>
              <a:rPr lang="en-US" dirty="0">
                <a:latin typeface="Eurostile"/>
                <a:cs typeface="Arial"/>
              </a:rPr>
              <a:t>Zero-Trust Architecture (ZTA)</a:t>
            </a:r>
          </a:p>
          <a:p>
            <a:pPr marL="914022" lvl="1" indent="-421640"/>
            <a:r>
              <a:rPr lang="en-US" dirty="0">
                <a:latin typeface="Eurostile"/>
                <a:cs typeface="Arial"/>
              </a:rPr>
              <a:t>perimeter defense: trust myself, do not trust others</a:t>
            </a:r>
          </a:p>
          <a:p>
            <a:pPr marL="914022" lvl="1" indent="-421640"/>
            <a:r>
              <a:rPr lang="en-US" dirty="0">
                <a:latin typeface="Eurostile"/>
                <a:cs typeface="Arial"/>
              </a:rPr>
              <a:t>perimeter-less defense (ZTA): do not trust anybody</a:t>
            </a:r>
          </a:p>
          <a:p>
            <a:pPr marL="421640" indent="-421640"/>
            <a:r>
              <a:rPr lang="en-US" dirty="0" err="1">
                <a:latin typeface="Eurostile"/>
                <a:cs typeface="Arial"/>
              </a:rPr>
              <a:t>eXplainable</a:t>
            </a:r>
            <a:r>
              <a:rPr lang="en-US" dirty="0">
                <a:latin typeface="Eurostile"/>
                <a:cs typeface="Arial"/>
              </a:rPr>
              <a:t> AI (XAI)</a:t>
            </a:r>
          </a:p>
          <a:p>
            <a:pPr marL="914022" lvl="1" indent="-421640"/>
            <a:r>
              <a:rPr lang="en-US" dirty="0">
                <a:latin typeface="Eurostile"/>
                <a:cs typeface="Arial"/>
              </a:rPr>
              <a:t>why an AI system returned a result</a:t>
            </a:r>
          </a:p>
          <a:p>
            <a:pPr marL="914022" lvl="1" indent="-421640"/>
            <a:r>
              <a:rPr lang="en-US" dirty="0">
                <a:latin typeface="Eurostile"/>
                <a:cs typeface="Arial"/>
              </a:rPr>
              <a:t>to build trust + compliance with some regulations (e.g., GDPR)</a:t>
            </a:r>
          </a:p>
        </p:txBody>
      </p:sp>
      <p:pic>
        <p:nvPicPr>
          <p:cNvPr id="5" name="Elemento grafico 4" descr="Scolaro con riempimento a tinta unita">
            <a:extLst>
              <a:ext uri="{FF2B5EF4-FFF2-40B4-BE49-F238E27FC236}">
                <a16:creationId xmlns:a16="http://schemas.microsoft.com/office/drawing/2014/main" id="{664C0705-2840-04CB-1AE1-933E2458F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14079" y="1268760"/>
            <a:ext cx="914400" cy="914400"/>
          </a:xfrm>
          <a:prstGeom prst="rect">
            <a:avLst/>
          </a:prstGeom>
        </p:spPr>
      </p:pic>
      <p:pic>
        <p:nvPicPr>
          <p:cNvPr id="7" name="Elemento grafico 6" descr="Blocca con riempimento a tinta unita">
            <a:extLst>
              <a:ext uri="{FF2B5EF4-FFF2-40B4-BE49-F238E27FC236}">
                <a16:creationId xmlns:a16="http://schemas.microsoft.com/office/drawing/2014/main" id="{A0D3CB72-8B87-20C1-86D5-503C7F35C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07188" y="2852936"/>
            <a:ext cx="914400" cy="914400"/>
          </a:xfrm>
          <a:prstGeom prst="rect">
            <a:avLst/>
          </a:prstGeom>
        </p:spPr>
      </p:pic>
      <p:pic>
        <p:nvPicPr>
          <p:cNvPr id="9" name="Elemento grafico 8" descr="Testa con ingranaggi con riempimento a tinta unita">
            <a:extLst>
              <a:ext uri="{FF2B5EF4-FFF2-40B4-BE49-F238E27FC236}">
                <a16:creationId xmlns:a16="http://schemas.microsoft.com/office/drawing/2014/main" id="{18C5AF82-828E-4051-A9C1-8AD05293D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17247" y="44371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2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A693A-2C7F-D04C-E224-B5C8863F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urostile"/>
                <a:cs typeface="Arial"/>
              </a:rPr>
              <a:t>Architecture</a:t>
            </a:r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EEAE9CA-D5D5-F357-12A1-2558C641A85E}"/>
              </a:ext>
            </a:extLst>
          </p:cNvPr>
          <p:cNvSpPr/>
          <p:nvPr/>
        </p:nvSpPr>
        <p:spPr>
          <a:xfrm>
            <a:off x="6035427" y="2688621"/>
            <a:ext cx="3709988" cy="557212"/>
          </a:xfrm>
          <a:prstGeom prst="rect">
            <a:avLst/>
          </a:prstGeom>
          <a:ln w="127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Eurostile"/>
                <a:cs typeface="Calibri"/>
              </a:rPr>
              <a:t>configuration system</a:t>
            </a:r>
            <a:br>
              <a:rPr lang="en-US" dirty="0">
                <a:latin typeface="Eurostile"/>
                <a:cs typeface="Calibri"/>
              </a:rPr>
            </a:br>
            <a:r>
              <a:rPr lang="en-US" i="1" dirty="0">
                <a:latin typeface="Eurostile"/>
                <a:cs typeface="Calibri"/>
              </a:rPr>
              <a:t>(inject security)</a:t>
            </a:r>
            <a:endParaRPr lang="en-US" i="1" dirty="0">
              <a:latin typeface="Eurostile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926357D-EF38-6CEA-CA41-3155111BC324}"/>
              </a:ext>
            </a:extLst>
          </p:cNvPr>
          <p:cNvSpPr/>
          <p:nvPr/>
        </p:nvSpPr>
        <p:spPr>
          <a:xfrm>
            <a:off x="1552735" y="3738751"/>
            <a:ext cx="3709988" cy="557212"/>
          </a:xfrm>
          <a:prstGeom prst="rect">
            <a:avLst/>
          </a:prstGeom>
          <a:ln w="12700"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Eurostile"/>
                <a:cs typeface="Calibri"/>
              </a:rPr>
              <a:t>reaction system</a:t>
            </a:r>
            <a:br>
              <a:rPr lang="en-US" dirty="0">
                <a:latin typeface="Eurostile"/>
                <a:cs typeface="Calibri"/>
              </a:rPr>
            </a:br>
            <a:r>
              <a:rPr lang="en-US" i="1" dirty="0">
                <a:latin typeface="Eurostile"/>
                <a:cs typeface="Calibri"/>
              </a:rPr>
              <a:t>(keep system working)</a:t>
            </a:r>
            <a:endParaRPr lang="en-US" i="1" dirty="0">
              <a:latin typeface="Eurostile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58204D2-F715-D3E1-320F-7264C63985E5}"/>
              </a:ext>
            </a:extLst>
          </p:cNvPr>
          <p:cNvSpPr/>
          <p:nvPr/>
        </p:nvSpPr>
        <p:spPr>
          <a:xfrm>
            <a:off x="6035426" y="4262284"/>
            <a:ext cx="3709988" cy="557212"/>
          </a:xfrm>
          <a:prstGeom prst="rect">
            <a:avLst/>
          </a:prstGeom>
          <a:ln w="127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latin typeface="Eurostile"/>
                <a:cs typeface="Calibri"/>
              </a:rPr>
              <a:t>network to manage</a:t>
            </a:r>
            <a:endParaRPr lang="en-US" sz="1400" i="1" dirty="0">
              <a:latin typeface="Eurostile"/>
              <a:cs typeface="Calibri"/>
            </a:endParaRPr>
          </a:p>
        </p:txBody>
      </p:sp>
      <p:sp>
        <p:nvSpPr>
          <p:cNvPr id="10" name="Cilindro 9">
            <a:extLst>
              <a:ext uri="{FF2B5EF4-FFF2-40B4-BE49-F238E27FC236}">
                <a16:creationId xmlns:a16="http://schemas.microsoft.com/office/drawing/2014/main" id="{56993B73-BECE-22E6-2561-C7529DD6DBA9}"/>
              </a:ext>
            </a:extLst>
          </p:cNvPr>
          <p:cNvSpPr/>
          <p:nvPr/>
        </p:nvSpPr>
        <p:spPr>
          <a:xfrm>
            <a:off x="5663952" y="2371058"/>
            <a:ext cx="938213" cy="592265"/>
          </a:xfrm>
          <a:prstGeom prst="can">
            <a:avLst/>
          </a:prstGeom>
          <a:ln w="12700"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Eurostile"/>
                <a:cs typeface="Calibri"/>
              </a:rPr>
              <a:t>intents</a:t>
            </a:r>
            <a:endParaRPr lang="en-US" dirty="0">
              <a:cs typeface="Calibri"/>
            </a:endParaRPr>
          </a:p>
        </p:txBody>
      </p:sp>
      <p:pic>
        <p:nvPicPr>
          <p:cNvPr id="14" name="Elemento grafico 13" descr="Utente con riempimento a tinta unita">
            <a:extLst>
              <a:ext uri="{FF2B5EF4-FFF2-40B4-BE49-F238E27FC236}">
                <a16:creationId xmlns:a16="http://schemas.microsoft.com/office/drawing/2014/main" id="{72B73B41-980C-7FE2-B35A-E57D6FD4E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5800" y="1098281"/>
            <a:ext cx="914400" cy="914400"/>
          </a:xfrm>
          <a:prstGeom prst="rect">
            <a:avLst/>
          </a:prstGeom>
        </p:spPr>
      </p:pic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E7A94B35-D75B-8D7B-A534-EFB6C58F0C34}"/>
              </a:ext>
            </a:extLst>
          </p:cNvPr>
          <p:cNvSpPr/>
          <p:nvPr/>
        </p:nvSpPr>
        <p:spPr>
          <a:xfrm rot="2700000">
            <a:off x="5012396" y="2021284"/>
            <a:ext cx="687896" cy="275082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090AA54D-751E-5A2E-3A48-0ADFE73D93EB}"/>
              </a:ext>
            </a:extLst>
          </p:cNvPr>
          <p:cNvSpPr/>
          <p:nvPr/>
        </p:nvSpPr>
        <p:spPr>
          <a:xfrm rot="5400000">
            <a:off x="7363529" y="3623330"/>
            <a:ext cx="920433" cy="27508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91359DD7-A81D-F3DE-F1D8-796E84674E34}"/>
              </a:ext>
            </a:extLst>
          </p:cNvPr>
          <p:cNvSpPr/>
          <p:nvPr/>
        </p:nvSpPr>
        <p:spPr>
          <a:xfrm rot="13500000">
            <a:off x="5289364" y="4207987"/>
            <a:ext cx="687896" cy="27508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E1570D3D-7485-8680-FE53-463FEF414017}"/>
              </a:ext>
            </a:extLst>
          </p:cNvPr>
          <p:cNvSpPr/>
          <p:nvPr/>
        </p:nvSpPr>
        <p:spPr>
          <a:xfrm rot="18900000">
            <a:off x="5279523" y="3503579"/>
            <a:ext cx="687896" cy="27508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Carattere, Elementi grafici, schermata, grafica&#10;&#10;Descrizione generata automaticamente">
            <a:extLst>
              <a:ext uri="{FF2B5EF4-FFF2-40B4-BE49-F238E27FC236}">
                <a16:creationId xmlns:a16="http://schemas.microsoft.com/office/drawing/2014/main" id="{E85C4CD9-AEC6-01C0-5C7F-084198372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45414" y="2371066"/>
            <a:ext cx="1547530" cy="288872"/>
          </a:xfrm>
          <a:prstGeom prst="rect">
            <a:avLst/>
          </a:prstGeom>
        </p:spPr>
      </p:pic>
      <p:sp>
        <p:nvSpPr>
          <p:cNvPr id="9" name="Fumetto: rettangolo 8">
            <a:extLst>
              <a:ext uri="{FF2B5EF4-FFF2-40B4-BE49-F238E27FC236}">
                <a16:creationId xmlns:a16="http://schemas.microsoft.com/office/drawing/2014/main" id="{0C6CA4FC-9C5A-2857-20E7-6C4590E90979}"/>
              </a:ext>
            </a:extLst>
          </p:cNvPr>
          <p:cNvSpPr/>
          <p:nvPr/>
        </p:nvSpPr>
        <p:spPr>
          <a:xfrm>
            <a:off x="8904312" y="972859"/>
            <a:ext cx="2246807" cy="1349524"/>
          </a:xfrm>
          <a:prstGeom prst="wedgeRectCallout">
            <a:avLst>
              <a:gd name="adj1" fmla="val -26288"/>
              <a:gd name="adj2" fmla="val 8963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317BFA-6043-2C9F-2296-1DB8FA1E9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584" y="1045279"/>
            <a:ext cx="801163" cy="87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Potassco · GitHub">
            <a:extLst>
              <a:ext uri="{FF2B5EF4-FFF2-40B4-BE49-F238E27FC236}">
                <a16:creationId xmlns:a16="http://schemas.microsoft.com/office/drawing/2014/main" id="{9CB50401-D301-2337-3949-81BF0CA1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712" y="972859"/>
            <a:ext cx="950407" cy="95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086A59-098A-DFF2-3930-DE457F6BF84B}"/>
              </a:ext>
            </a:extLst>
          </p:cNvPr>
          <p:cNvSpPr txBox="1"/>
          <p:nvPr/>
        </p:nvSpPr>
        <p:spPr>
          <a:xfrm>
            <a:off x="9109168" y="1975956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Eurostile" panose="020B0504020202050204"/>
              </a:rPr>
              <a:t>Python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EA541CF-7EBF-D35F-1A77-FD03BAC8672B}"/>
              </a:ext>
            </a:extLst>
          </p:cNvPr>
          <p:cNvSpPr txBox="1"/>
          <p:nvPr/>
        </p:nvSpPr>
        <p:spPr>
          <a:xfrm>
            <a:off x="10441716" y="1975956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Eurostile" panose="020B0504020202050204"/>
              </a:rPr>
              <a:t>ASP</a:t>
            </a:r>
          </a:p>
        </p:txBody>
      </p:sp>
    </p:spTree>
    <p:extLst>
      <p:ext uri="{BB962C8B-B14F-4D97-AF65-F5344CB8AC3E}">
        <p14:creationId xmlns:p14="http://schemas.microsoft.com/office/powerpoint/2010/main" val="332565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4CDF4-00DC-7DD3-6BD1-92FE494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urostile"/>
                <a:cs typeface="Arial"/>
              </a:rPr>
              <a:t>How to go from this…</a:t>
            </a:r>
            <a:endParaRPr lang="en-US" dirty="0"/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38B19056-65AD-FD31-8C6D-4FCBF7C0C66B}"/>
              </a:ext>
            </a:extLst>
          </p:cNvPr>
          <p:cNvGrpSpPr/>
          <p:nvPr/>
        </p:nvGrpSpPr>
        <p:grpSpPr>
          <a:xfrm>
            <a:off x="495162" y="4428030"/>
            <a:ext cx="1966913" cy="1173861"/>
            <a:chOff x="5654335" y="2805113"/>
            <a:chExt cx="1966913" cy="1173861"/>
          </a:xfrm>
        </p:grpSpPr>
        <p:pic>
          <p:nvPicPr>
            <p:cNvPr id="3" name="Elemento grafico 2" descr="Utente con riempimento a tinta unita">
              <a:extLst>
                <a:ext uri="{FF2B5EF4-FFF2-40B4-BE49-F238E27FC236}">
                  <a16:creationId xmlns:a16="http://schemas.microsoft.com/office/drawing/2014/main" id="{F65B18E8-F485-8442-83AE-2AE4FF1F3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BDE18A6-BC4E-3E01-BFF2-C09992C8FD8B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Eurostile" panose="020B0504020202050204"/>
                  <a:cs typeface="Calibri"/>
                </a:rPr>
                <a:t>remote employees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268B08F0-5387-E9EC-CFF9-6A338FD4ECFD}"/>
              </a:ext>
            </a:extLst>
          </p:cNvPr>
          <p:cNvGrpSpPr/>
          <p:nvPr/>
        </p:nvGrpSpPr>
        <p:grpSpPr>
          <a:xfrm>
            <a:off x="8309612" y="1624864"/>
            <a:ext cx="1966913" cy="1173860"/>
            <a:chOff x="4363697" y="5062538"/>
            <a:chExt cx="1966913" cy="1173860"/>
          </a:xfrm>
        </p:grpSpPr>
        <p:sp>
          <p:nvSpPr>
            <p:cNvPr id="23" name="CasellaDiTesto 3">
              <a:extLst>
                <a:ext uri="{FF2B5EF4-FFF2-40B4-BE49-F238E27FC236}">
                  <a16:creationId xmlns:a16="http://schemas.microsoft.com/office/drawing/2014/main" id="{FBDE18A6-BC4E-3E01-BFF2-C09992C8FD8B}"/>
                </a:ext>
              </a:extLst>
            </p:cNvPr>
            <p:cNvSpPr txBox="1"/>
            <p:nvPr/>
          </p:nvSpPr>
          <p:spPr>
            <a:xfrm>
              <a:off x="4363697" y="5870638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DNS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24" name="Elemento grafico 15" descr="Terminale cmd con riempimento a tinta unita">
              <a:extLst>
                <a:ext uri="{FF2B5EF4-FFF2-40B4-BE49-F238E27FC236}">
                  <a16:creationId xmlns:a16="http://schemas.microsoft.com/office/drawing/2014/main" id="{E2BDF6C5-742B-9638-7266-66888853D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88706" y="5062538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C77137B8-0D57-53E5-CCD1-A44DB1E85D38}"/>
              </a:ext>
            </a:extLst>
          </p:cNvPr>
          <p:cNvGrpSpPr/>
          <p:nvPr/>
        </p:nvGrpSpPr>
        <p:grpSpPr>
          <a:xfrm>
            <a:off x="8313684" y="3777966"/>
            <a:ext cx="1966913" cy="1173860"/>
            <a:chOff x="8197510" y="5081588"/>
            <a:chExt cx="1966913" cy="1173860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5B9EAA26-B409-CACA-DCFE-6DADB43A600A}"/>
                </a:ext>
              </a:extLst>
            </p:cNvPr>
            <p:cNvSpPr txBox="1"/>
            <p:nvPr/>
          </p:nvSpPr>
          <p:spPr>
            <a:xfrm>
              <a:off x="8197510" y="5889688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app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26" name="Elemento grafico 25" descr="Monitor con riempimento a tinta unita">
              <a:extLst>
                <a:ext uri="{FF2B5EF4-FFF2-40B4-BE49-F238E27FC236}">
                  <a16:creationId xmlns:a16="http://schemas.microsoft.com/office/drawing/2014/main" id="{B1C43F31-81B2-3A38-7321-1A46E627A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22519" y="5081588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8105CD87-6573-FCAC-5567-609A92ED8286}"/>
              </a:ext>
            </a:extLst>
          </p:cNvPr>
          <p:cNvGrpSpPr/>
          <p:nvPr/>
        </p:nvGrpSpPr>
        <p:grpSpPr>
          <a:xfrm>
            <a:off x="3995420" y="3777965"/>
            <a:ext cx="1966913" cy="1173861"/>
            <a:chOff x="9507197" y="3476625"/>
            <a:chExt cx="1966913" cy="1173861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3EB1231B-F570-70D5-5166-4C2CCEB87D21}"/>
                </a:ext>
              </a:extLst>
            </p:cNvPr>
            <p:cNvSpPr txBox="1"/>
            <p:nvPr/>
          </p:nvSpPr>
          <p:spPr>
            <a:xfrm>
              <a:off x="9507197" y="4284726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web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28" name="Elemento grafico 27" descr="Internet con riempimento a tinta unita">
              <a:extLst>
                <a:ext uri="{FF2B5EF4-FFF2-40B4-BE49-F238E27FC236}">
                  <a16:creationId xmlns:a16="http://schemas.microsoft.com/office/drawing/2014/main" id="{849544F2-7D49-F0B0-E4CA-A3F6102DE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032206" y="3476625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0DED802D-512A-2FB0-CE86-E7824349C985}"/>
              </a:ext>
            </a:extLst>
          </p:cNvPr>
          <p:cNvGrpSpPr/>
          <p:nvPr/>
        </p:nvGrpSpPr>
        <p:grpSpPr>
          <a:xfrm>
            <a:off x="9753093" y="3777966"/>
            <a:ext cx="1966913" cy="1173861"/>
            <a:chOff x="7306922" y="3629025"/>
            <a:chExt cx="1966913" cy="1173861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BD922C57-9F0A-F742-2ACD-9350B8434C66}"/>
                </a:ext>
              </a:extLst>
            </p:cNvPr>
            <p:cNvSpPr txBox="1"/>
            <p:nvPr/>
          </p:nvSpPr>
          <p:spPr>
            <a:xfrm>
              <a:off x="7306922" y="4437126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controllers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30" name="Elemento grafico 29" descr="Mano robotica con riempimento a tinta unita">
              <a:extLst>
                <a:ext uri="{FF2B5EF4-FFF2-40B4-BE49-F238E27FC236}">
                  <a16:creationId xmlns:a16="http://schemas.microsoft.com/office/drawing/2014/main" id="{35A8B0EE-16F2-B89F-A973-B76267377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31931" y="3629025"/>
              <a:ext cx="914400" cy="914400"/>
            </a:xfrm>
            <a:prstGeom prst="rect">
              <a:avLst/>
            </a:prstGeom>
          </p:spPr>
        </p:pic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8260BA38-438B-6926-50FB-B8922B6EADF3}"/>
              </a:ext>
            </a:extLst>
          </p:cNvPr>
          <p:cNvGrpSpPr/>
          <p:nvPr/>
        </p:nvGrpSpPr>
        <p:grpSpPr>
          <a:xfrm>
            <a:off x="6867708" y="3777965"/>
            <a:ext cx="1966913" cy="1173861"/>
            <a:chOff x="10150135" y="5100638"/>
            <a:chExt cx="1966913" cy="1173861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3317AFDB-3EE4-2143-B82A-92BE321ABC12}"/>
                </a:ext>
              </a:extLst>
            </p:cNvPr>
            <p:cNvSpPr txBox="1"/>
            <p:nvPr/>
          </p:nvSpPr>
          <p:spPr>
            <a:xfrm>
              <a:off x="10150135" y="5908739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DB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32" name="Elemento grafico 31" descr="Database con riempimento a tinta unita">
              <a:extLst>
                <a:ext uri="{FF2B5EF4-FFF2-40B4-BE49-F238E27FC236}">
                  <a16:creationId xmlns:a16="http://schemas.microsoft.com/office/drawing/2014/main" id="{70D386A0-872E-5239-D9E5-EE5190D9A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675144" y="5100638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AEE493FA-98C4-8428-0531-80C09FFFA4E5}"/>
              </a:ext>
            </a:extLst>
          </p:cNvPr>
          <p:cNvGrpSpPr/>
          <p:nvPr/>
        </p:nvGrpSpPr>
        <p:grpSpPr>
          <a:xfrm>
            <a:off x="495162" y="2818464"/>
            <a:ext cx="1966913" cy="1201961"/>
            <a:chOff x="920410" y="3081813"/>
            <a:chExt cx="1966913" cy="1201961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DE34BD76-3838-DA3F-AA20-3167C6281943}"/>
                </a:ext>
              </a:extLst>
            </p:cNvPr>
            <p:cNvSpPr txBox="1"/>
            <p:nvPr/>
          </p:nvSpPr>
          <p:spPr>
            <a:xfrm>
              <a:off x="920410" y="39180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Internet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34" name="Elemento grafico 33" descr="Sincronizzazione cloud con riempimento a tinta unita">
              <a:extLst>
                <a:ext uri="{FF2B5EF4-FFF2-40B4-BE49-F238E27FC236}">
                  <a16:creationId xmlns:a16="http://schemas.microsoft.com/office/drawing/2014/main" id="{25DC40A6-A105-6212-218E-F33D76EEE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445419" y="3081813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0EF4C272-367A-AAF8-60DC-F4D8C019E29C}"/>
              </a:ext>
            </a:extLst>
          </p:cNvPr>
          <p:cNvGrpSpPr/>
          <p:nvPr/>
        </p:nvGrpSpPr>
        <p:grpSpPr>
          <a:xfrm>
            <a:off x="495162" y="1192816"/>
            <a:ext cx="1966913" cy="1173861"/>
            <a:chOff x="5654335" y="2805113"/>
            <a:chExt cx="1966913" cy="1173861"/>
          </a:xfrm>
        </p:grpSpPr>
        <p:pic>
          <p:nvPicPr>
            <p:cNvPr id="37" name="Elemento grafico 36" descr="Utente con riempimento a tinta unita">
              <a:extLst>
                <a:ext uri="{FF2B5EF4-FFF2-40B4-BE49-F238E27FC236}">
                  <a16:creationId xmlns:a16="http://schemas.microsoft.com/office/drawing/2014/main" id="{A0A8A789-7328-7DB3-C3F9-54B01B153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1512D185-C24E-6220-E92B-A0F2D39D369F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visitors</a:t>
              </a:r>
              <a:endParaRPr lang="it-IT" dirty="0">
                <a:latin typeface="Eurostile" panose="020B0504020202050204"/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4ED67E71-2618-2D23-C2DC-7652E1EEA5EB}"/>
              </a:ext>
            </a:extLst>
          </p:cNvPr>
          <p:cNvGrpSpPr/>
          <p:nvPr/>
        </p:nvGrpSpPr>
        <p:grpSpPr>
          <a:xfrm>
            <a:off x="3991385" y="1624864"/>
            <a:ext cx="1966913" cy="1173861"/>
            <a:chOff x="5654335" y="2805113"/>
            <a:chExt cx="1966913" cy="1173861"/>
          </a:xfrm>
        </p:grpSpPr>
        <p:pic>
          <p:nvPicPr>
            <p:cNvPr id="41" name="Elemento grafico 40" descr="Utente con riempimento a tinta unita">
              <a:extLst>
                <a:ext uri="{FF2B5EF4-FFF2-40B4-BE49-F238E27FC236}">
                  <a16:creationId xmlns:a16="http://schemas.microsoft.com/office/drawing/2014/main" id="{7D19E835-878E-EBF4-102C-1B7AF2401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41D980F0-01C9-7EE9-67EA-8C42D853E24B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guests</a:t>
              </a:r>
              <a:endParaRPr lang="it-IT" dirty="0">
                <a:latin typeface="Eurostile" panose="020B0504020202050204"/>
              </a:endParaRP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84A90283-A148-B4C5-8527-CD61DC9A4E64}"/>
              </a:ext>
            </a:extLst>
          </p:cNvPr>
          <p:cNvGrpSpPr/>
          <p:nvPr/>
        </p:nvGrpSpPr>
        <p:grpSpPr>
          <a:xfrm>
            <a:off x="5430794" y="1624864"/>
            <a:ext cx="1966913" cy="1173861"/>
            <a:chOff x="5654335" y="2805113"/>
            <a:chExt cx="1966913" cy="1173861"/>
          </a:xfrm>
        </p:grpSpPr>
        <p:pic>
          <p:nvPicPr>
            <p:cNvPr id="44" name="Elemento grafico 43" descr="Utente con riempimento a tinta unita">
              <a:extLst>
                <a:ext uri="{FF2B5EF4-FFF2-40B4-BE49-F238E27FC236}">
                  <a16:creationId xmlns:a16="http://schemas.microsoft.com/office/drawing/2014/main" id="{9638E3BB-27E5-C774-E27D-DF70FCF82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379809BD-D438-7014-6536-9436CACC9B78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local employees</a:t>
              </a: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0E9A1865-D0CD-8D13-D063-69C8029F7E95}"/>
              </a:ext>
            </a:extLst>
          </p:cNvPr>
          <p:cNvGrpSpPr/>
          <p:nvPr/>
        </p:nvGrpSpPr>
        <p:grpSpPr>
          <a:xfrm>
            <a:off x="9755588" y="1624864"/>
            <a:ext cx="1966913" cy="1173860"/>
            <a:chOff x="4363697" y="5062538"/>
            <a:chExt cx="1966913" cy="1173860"/>
          </a:xfrm>
        </p:grpSpPr>
        <p:sp>
          <p:nvSpPr>
            <p:cNvPr id="48" name="CasellaDiTesto 3">
              <a:extLst>
                <a:ext uri="{FF2B5EF4-FFF2-40B4-BE49-F238E27FC236}">
                  <a16:creationId xmlns:a16="http://schemas.microsoft.com/office/drawing/2014/main" id="{CEE71585-4A0A-463E-1894-861A4E08989E}"/>
                </a:ext>
              </a:extLst>
            </p:cNvPr>
            <p:cNvSpPr txBox="1"/>
            <p:nvPr/>
          </p:nvSpPr>
          <p:spPr>
            <a:xfrm>
              <a:off x="4363697" y="5870638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DHCP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49" name="Elemento grafico 15" descr="Terminale cmd con riempimento a tinta unita">
              <a:extLst>
                <a:ext uri="{FF2B5EF4-FFF2-40B4-BE49-F238E27FC236}">
                  <a16:creationId xmlns:a16="http://schemas.microsoft.com/office/drawing/2014/main" id="{9ED54250-55AA-D9FD-D355-DA3CDD077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88706" y="5062538"/>
              <a:ext cx="914400" cy="914400"/>
            </a:xfrm>
            <a:prstGeom prst="rect">
              <a:avLst/>
            </a:prstGeom>
          </p:spPr>
        </p:pic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F7F0AA01-E5FB-07ED-D7B9-CA88C83A858F}"/>
              </a:ext>
            </a:extLst>
          </p:cNvPr>
          <p:cNvGrpSpPr/>
          <p:nvPr/>
        </p:nvGrpSpPr>
        <p:grpSpPr>
          <a:xfrm>
            <a:off x="5434829" y="3673188"/>
            <a:ext cx="1966913" cy="1278638"/>
            <a:chOff x="5044735" y="3633786"/>
            <a:chExt cx="1966913" cy="1278638"/>
          </a:xfrm>
        </p:grpSpPr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0453CB21-2186-8DB7-2C4E-A49B17B8443D}"/>
                </a:ext>
              </a:extLst>
            </p:cNvPr>
            <p:cNvSpPr txBox="1"/>
            <p:nvPr/>
          </p:nvSpPr>
          <p:spPr>
            <a:xfrm>
              <a:off x="5044735" y="454666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mail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54" name="Elemento grafico 53" descr="Posta elettronica con riempimento a tinta unita">
              <a:extLst>
                <a:ext uri="{FF2B5EF4-FFF2-40B4-BE49-F238E27FC236}">
                  <a16:creationId xmlns:a16="http://schemas.microsoft.com/office/drawing/2014/main" id="{CA41E5D4-217B-8D4A-33E8-0E0AFAA9B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67362" y="3633786"/>
              <a:ext cx="914400" cy="914400"/>
            </a:xfrm>
            <a:prstGeom prst="rect">
              <a:avLst/>
            </a:prstGeom>
          </p:spPr>
        </p:pic>
      </p:grpSp>
      <p:sp>
        <p:nvSpPr>
          <p:cNvPr id="61" name="Rettangolo 60">
            <a:extLst>
              <a:ext uri="{FF2B5EF4-FFF2-40B4-BE49-F238E27FC236}">
                <a16:creationId xmlns:a16="http://schemas.microsoft.com/office/drawing/2014/main" id="{6EA3FAA3-BE7D-C133-26F1-BD6A927335F8}"/>
              </a:ext>
            </a:extLst>
          </p:cNvPr>
          <p:cNvSpPr/>
          <p:nvPr/>
        </p:nvSpPr>
        <p:spPr>
          <a:xfrm>
            <a:off x="3432953" y="1552856"/>
            <a:ext cx="8092404" cy="3528392"/>
          </a:xfrm>
          <a:prstGeom prst="rect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cxnSp>
        <p:nvCxnSpPr>
          <p:cNvPr id="10" name="Connettore a gomito 9">
            <a:extLst>
              <a:ext uri="{FF2B5EF4-FFF2-40B4-BE49-F238E27FC236}">
                <a16:creationId xmlns:a16="http://schemas.microsoft.com/office/drawing/2014/main" id="{B675B713-42F7-436D-D2A6-119C1B9B104B}"/>
              </a:ext>
            </a:extLst>
          </p:cNvPr>
          <p:cNvCxnSpPr>
            <a:cxnSpLocks/>
            <a:stCxn id="38" idx="2"/>
          </p:cNvCxnSpPr>
          <p:nvPr/>
        </p:nvCxnSpPr>
        <p:spPr>
          <a:xfrm rot="5400000">
            <a:off x="1236834" y="2607214"/>
            <a:ext cx="482323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E34D2957-C87E-CBB2-0FEF-32BC4FDC022D}"/>
              </a:ext>
            </a:extLst>
          </p:cNvPr>
          <p:cNvSpPr/>
          <p:nvPr/>
        </p:nvSpPr>
        <p:spPr>
          <a:xfrm>
            <a:off x="3526477" y="320518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Eurostile" panose="020B0504020202050204"/>
            </a:endParaRPr>
          </a:p>
        </p:txBody>
      </p:sp>
      <p:cxnSp>
        <p:nvCxnSpPr>
          <p:cNvPr id="17" name="Connettore a gomito 16">
            <a:extLst>
              <a:ext uri="{FF2B5EF4-FFF2-40B4-BE49-F238E27FC236}">
                <a16:creationId xmlns:a16="http://schemas.microsoft.com/office/drawing/2014/main" id="{21EAD21C-390F-8A9B-93F3-A5CF6607D3FA}"/>
              </a:ext>
            </a:extLst>
          </p:cNvPr>
          <p:cNvCxnSpPr>
            <a:cxnSpLocks/>
            <a:stCxn id="42" idx="2"/>
            <a:endCxn id="16" idx="6"/>
          </p:cNvCxnSpPr>
          <p:nvPr/>
        </p:nvCxnSpPr>
        <p:spPr>
          <a:xfrm rot="5400000">
            <a:off x="4083434" y="2385785"/>
            <a:ext cx="478469" cy="1304349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3D6C8D0D-D640-16A4-FF71-93D1B6AF941B}"/>
              </a:ext>
            </a:extLst>
          </p:cNvPr>
          <p:cNvCxnSpPr>
            <a:cxnSpLocks/>
            <a:stCxn id="54" idx="0"/>
            <a:endCxn id="16" idx="6"/>
          </p:cNvCxnSpPr>
          <p:nvPr/>
        </p:nvCxnSpPr>
        <p:spPr>
          <a:xfrm rot="16200000" flipV="1">
            <a:off x="4844578" y="2103109"/>
            <a:ext cx="395994" cy="2744163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Connettore a gomito 76">
            <a:extLst>
              <a:ext uri="{FF2B5EF4-FFF2-40B4-BE49-F238E27FC236}">
                <a16:creationId xmlns:a16="http://schemas.microsoft.com/office/drawing/2014/main" id="{19ED7EBB-2CFB-9567-5206-26B618CD4CB7}"/>
              </a:ext>
            </a:extLst>
          </p:cNvPr>
          <p:cNvCxnSpPr>
            <a:cxnSpLocks/>
            <a:stCxn id="45" idx="2"/>
            <a:endCxn id="16" idx="6"/>
          </p:cNvCxnSpPr>
          <p:nvPr/>
        </p:nvCxnSpPr>
        <p:spPr>
          <a:xfrm rot="5400000">
            <a:off x="4803138" y="1666080"/>
            <a:ext cx="478469" cy="2743758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1" name="Connettore a gomito 80">
            <a:extLst>
              <a:ext uri="{FF2B5EF4-FFF2-40B4-BE49-F238E27FC236}">
                <a16:creationId xmlns:a16="http://schemas.microsoft.com/office/drawing/2014/main" id="{891C8587-EB4B-8F51-6DF1-3E62D055C658}"/>
              </a:ext>
            </a:extLst>
          </p:cNvPr>
          <p:cNvCxnSpPr>
            <a:cxnSpLocks/>
            <a:stCxn id="23" idx="2"/>
            <a:endCxn id="16" idx="6"/>
          </p:cNvCxnSpPr>
          <p:nvPr/>
        </p:nvCxnSpPr>
        <p:spPr>
          <a:xfrm rot="5400000">
            <a:off x="6242546" y="226671"/>
            <a:ext cx="478470" cy="5622576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3" name="Connettore a gomito 82">
            <a:extLst>
              <a:ext uri="{FF2B5EF4-FFF2-40B4-BE49-F238E27FC236}">
                <a16:creationId xmlns:a16="http://schemas.microsoft.com/office/drawing/2014/main" id="{D1A0BAB8-DFDC-7E1F-744A-C28C6A851984}"/>
              </a:ext>
            </a:extLst>
          </p:cNvPr>
          <p:cNvCxnSpPr>
            <a:cxnSpLocks/>
            <a:stCxn id="48" idx="2"/>
            <a:endCxn id="16" idx="6"/>
          </p:cNvCxnSpPr>
          <p:nvPr/>
        </p:nvCxnSpPr>
        <p:spPr>
          <a:xfrm rot="5400000">
            <a:off x="6965534" y="-496317"/>
            <a:ext cx="478470" cy="7068552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Connettore a gomito 86">
            <a:extLst>
              <a:ext uri="{FF2B5EF4-FFF2-40B4-BE49-F238E27FC236}">
                <a16:creationId xmlns:a16="http://schemas.microsoft.com/office/drawing/2014/main" id="{4EA97BEE-76E7-3214-25E1-F0727B79C9D9}"/>
              </a:ext>
            </a:extLst>
          </p:cNvPr>
          <p:cNvCxnSpPr>
            <a:cxnSpLocks/>
            <a:stCxn id="32" idx="0"/>
            <a:endCxn id="16" idx="6"/>
          </p:cNvCxnSpPr>
          <p:nvPr/>
        </p:nvCxnSpPr>
        <p:spPr>
          <a:xfrm rot="16200000" flipV="1">
            <a:off x="5509820" y="1437868"/>
            <a:ext cx="500771" cy="4179424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Connettore a gomito 89">
            <a:extLst>
              <a:ext uri="{FF2B5EF4-FFF2-40B4-BE49-F238E27FC236}">
                <a16:creationId xmlns:a16="http://schemas.microsoft.com/office/drawing/2014/main" id="{0EEA7462-29B7-A8FD-E358-1314DEACA8C0}"/>
              </a:ext>
            </a:extLst>
          </p:cNvPr>
          <p:cNvCxnSpPr>
            <a:cxnSpLocks/>
            <a:stCxn id="26" idx="0"/>
            <a:endCxn id="16" idx="6"/>
          </p:cNvCxnSpPr>
          <p:nvPr/>
        </p:nvCxnSpPr>
        <p:spPr>
          <a:xfrm rot="16200000" flipV="1">
            <a:off x="6232807" y="714880"/>
            <a:ext cx="500772" cy="5625400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Connettore a gomito 92">
            <a:extLst>
              <a:ext uri="{FF2B5EF4-FFF2-40B4-BE49-F238E27FC236}">
                <a16:creationId xmlns:a16="http://schemas.microsoft.com/office/drawing/2014/main" id="{1318AF3D-898F-E221-4A04-28A2AF3A4FD5}"/>
              </a:ext>
            </a:extLst>
          </p:cNvPr>
          <p:cNvCxnSpPr>
            <a:cxnSpLocks/>
            <a:stCxn id="30" idx="0"/>
            <a:endCxn id="16" idx="6"/>
          </p:cNvCxnSpPr>
          <p:nvPr/>
        </p:nvCxnSpPr>
        <p:spPr>
          <a:xfrm rot="16200000" flipV="1">
            <a:off x="6952512" y="-4825"/>
            <a:ext cx="500772" cy="7064809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5" name="Connettore a gomito 104">
            <a:extLst>
              <a:ext uri="{FF2B5EF4-FFF2-40B4-BE49-F238E27FC236}">
                <a16:creationId xmlns:a16="http://schemas.microsoft.com/office/drawing/2014/main" id="{8BD8541D-DAB8-15CB-41BF-09B1C55940AD}"/>
              </a:ext>
            </a:extLst>
          </p:cNvPr>
          <p:cNvCxnSpPr>
            <a:cxnSpLocks/>
            <a:endCxn id="16" idx="6"/>
          </p:cNvCxnSpPr>
          <p:nvPr/>
        </p:nvCxnSpPr>
        <p:spPr>
          <a:xfrm rot="10800000">
            <a:off x="3670493" y="3277195"/>
            <a:ext cx="1304350" cy="563187"/>
          </a:xfrm>
          <a:prstGeom prst="bentConnector3">
            <a:avLst>
              <a:gd name="adj1" fmla="val 19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1" name="Connettore a gomito 110">
            <a:extLst>
              <a:ext uri="{FF2B5EF4-FFF2-40B4-BE49-F238E27FC236}">
                <a16:creationId xmlns:a16="http://schemas.microsoft.com/office/drawing/2014/main" id="{7A7AC022-9768-56DA-D6B7-0EA6CC763575}"/>
              </a:ext>
            </a:extLst>
          </p:cNvPr>
          <p:cNvCxnSpPr>
            <a:cxnSpLocks/>
            <a:stCxn id="16" idx="2"/>
            <a:endCxn id="34" idx="3"/>
          </p:cNvCxnSpPr>
          <p:nvPr/>
        </p:nvCxnSpPr>
        <p:spPr>
          <a:xfrm rot="10800000">
            <a:off x="1934571" y="3275664"/>
            <a:ext cx="1591906" cy="153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7" name="Connettore a gomito 116">
            <a:extLst>
              <a:ext uri="{FF2B5EF4-FFF2-40B4-BE49-F238E27FC236}">
                <a16:creationId xmlns:a16="http://schemas.microsoft.com/office/drawing/2014/main" id="{1AA24406-6BB2-DB8D-DB10-FA398DEAC85C}"/>
              </a:ext>
            </a:extLst>
          </p:cNvPr>
          <p:cNvCxnSpPr>
            <a:cxnSpLocks/>
            <a:stCxn id="33" idx="2"/>
            <a:endCxn id="3" idx="0"/>
          </p:cNvCxnSpPr>
          <p:nvPr/>
        </p:nvCxnSpPr>
        <p:spPr>
          <a:xfrm rot="5400000">
            <a:off x="1274193" y="4223603"/>
            <a:ext cx="407605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82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4CDF4-00DC-7DD3-6BD1-92FE494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urostile"/>
                <a:cs typeface="Arial"/>
              </a:rPr>
              <a:t>To this?</a:t>
            </a:r>
            <a:endParaRPr lang="en-US" dirty="0"/>
          </a:p>
        </p:txBody>
      </p:sp>
      <p:grpSp>
        <p:nvGrpSpPr>
          <p:cNvPr id="178" name="Gruppo 177">
            <a:extLst>
              <a:ext uri="{FF2B5EF4-FFF2-40B4-BE49-F238E27FC236}">
                <a16:creationId xmlns:a16="http://schemas.microsoft.com/office/drawing/2014/main" id="{A11A2BCB-391C-D8AB-B52E-82276908132A}"/>
              </a:ext>
            </a:extLst>
          </p:cNvPr>
          <p:cNvGrpSpPr/>
          <p:nvPr/>
        </p:nvGrpSpPr>
        <p:grpSpPr>
          <a:xfrm>
            <a:off x="1335873" y="1146981"/>
            <a:ext cx="5495305" cy="1492679"/>
            <a:chOff x="623391" y="2676586"/>
            <a:chExt cx="5495305" cy="1492679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7998CBAC-9A04-577C-0DCB-E24DBF65E2AD}"/>
                </a:ext>
              </a:extLst>
            </p:cNvPr>
            <p:cNvGrpSpPr/>
            <p:nvPr/>
          </p:nvGrpSpPr>
          <p:grpSpPr>
            <a:xfrm>
              <a:off x="2002498" y="2676586"/>
              <a:ext cx="1966913" cy="1173861"/>
              <a:chOff x="5654335" y="2805113"/>
              <a:chExt cx="1966913" cy="1173861"/>
            </a:xfrm>
          </p:grpSpPr>
          <p:pic>
            <p:nvPicPr>
              <p:cNvPr id="6" name="Elemento grafico 5" descr="Utente con riempimento a tinta unita">
                <a:extLst>
                  <a:ext uri="{FF2B5EF4-FFF2-40B4-BE49-F238E27FC236}">
                    <a16:creationId xmlns:a16="http://schemas.microsoft.com/office/drawing/2014/main" id="{E0283E7C-543E-0F4B-D8E4-FDD4DF9CB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79344" y="28051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7E272FB-05FC-3C95-5517-A4122F128A50}"/>
                  </a:ext>
                </a:extLst>
              </p:cNvPr>
              <p:cNvSpPr txBox="1"/>
              <p:nvPr/>
            </p:nvSpPr>
            <p:spPr>
              <a:xfrm>
                <a:off x="5654335" y="361321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local employees</a:t>
                </a:r>
              </a:p>
            </p:txBody>
          </p:sp>
        </p:grp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A67EA752-4726-C17C-4563-B3A92D25B73C}"/>
                </a:ext>
              </a:extLst>
            </p:cNvPr>
            <p:cNvSpPr/>
            <p:nvPr/>
          </p:nvSpPr>
          <p:spPr>
            <a:xfrm>
              <a:off x="928564" y="2676587"/>
              <a:ext cx="4735388" cy="149267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020F6D56-5C39-62F6-F600-94C470881200}"/>
                </a:ext>
              </a:extLst>
            </p:cNvPr>
            <p:cNvGrpSpPr/>
            <p:nvPr/>
          </p:nvGrpSpPr>
          <p:grpSpPr>
            <a:xfrm>
              <a:off x="4151783" y="2676587"/>
              <a:ext cx="1966913" cy="1173860"/>
              <a:chOff x="4363697" y="5062538"/>
              <a:chExt cx="1966913" cy="1173860"/>
            </a:xfrm>
          </p:grpSpPr>
          <p:sp>
            <p:nvSpPr>
              <p:cNvPr id="54" name="CasellaDiTesto 3">
                <a:extLst>
                  <a:ext uri="{FF2B5EF4-FFF2-40B4-BE49-F238E27FC236}">
                    <a16:creationId xmlns:a16="http://schemas.microsoft.com/office/drawing/2014/main" id="{54F27021-72E0-0DFE-2B13-F7642BD6D760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55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234B4694-CFF0-D4C6-DB32-AB74B7877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AA229AF2-8252-A5EC-C386-45346391618D}"/>
                </a:ext>
              </a:extLst>
            </p:cNvPr>
            <p:cNvGrpSpPr/>
            <p:nvPr/>
          </p:nvGrpSpPr>
          <p:grpSpPr>
            <a:xfrm>
              <a:off x="3072924" y="2676587"/>
              <a:ext cx="1966913" cy="1173860"/>
              <a:chOff x="4363697" y="5062538"/>
              <a:chExt cx="1966913" cy="1173860"/>
            </a:xfrm>
          </p:grpSpPr>
          <p:sp>
            <p:nvSpPr>
              <p:cNvPr id="57" name="CasellaDiTesto 3">
                <a:extLst>
                  <a:ext uri="{FF2B5EF4-FFF2-40B4-BE49-F238E27FC236}">
                    <a16:creationId xmlns:a16="http://schemas.microsoft.com/office/drawing/2014/main" id="{040E5E6A-63D2-4E50-67C2-D309F08FA18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59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0028A55-5FFE-47AC-F8F7-839213691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140056C8-0558-B1A7-C093-752842300ACD}"/>
                </a:ext>
              </a:extLst>
            </p:cNvPr>
            <p:cNvGrpSpPr/>
            <p:nvPr/>
          </p:nvGrpSpPr>
          <p:grpSpPr>
            <a:xfrm>
              <a:off x="623391" y="2697753"/>
              <a:ext cx="1966913" cy="1152694"/>
              <a:chOff x="5879976" y="1865991"/>
              <a:chExt cx="1966913" cy="1152694"/>
            </a:xfrm>
          </p:grpSpPr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376B277E-6D5B-E6BD-D368-4C3199CB0DC2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62" name="Elemento grafico 61" descr="Scudo medievale con riempimento a tinta unita">
                <a:extLst>
                  <a:ext uri="{FF2B5EF4-FFF2-40B4-BE49-F238E27FC236}">
                    <a16:creationId xmlns:a16="http://schemas.microsoft.com/office/drawing/2014/main" id="{F4C4B5A1-9D2F-6956-4B68-4438ACBB9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63" name="Connettore a gomito 62">
              <a:extLst>
                <a:ext uri="{FF2B5EF4-FFF2-40B4-BE49-F238E27FC236}">
                  <a16:creationId xmlns:a16="http://schemas.microsoft.com/office/drawing/2014/main" id="{9E5FAC94-5EEA-9DB0-E48A-3AD9ADFC9485}"/>
                </a:ext>
              </a:extLst>
            </p:cNvPr>
            <p:cNvCxnSpPr>
              <a:cxnSpLocks/>
              <a:stCxn id="7" idx="2"/>
              <a:endCxn id="61" idx="2"/>
            </p:cNvCxnSpPr>
            <p:nvPr/>
          </p:nvCxnSpPr>
          <p:spPr>
            <a:xfrm rot="5400000">
              <a:off x="2296402" y="3160894"/>
              <a:ext cx="12700" cy="1379107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6" name="Connettore a gomito 65">
              <a:extLst>
                <a:ext uri="{FF2B5EF4-FFF2-40B4-BE49-F238E27FC236}">
                  <a16:creationId xmlns:a16="http://schemas.microsoft.com/office/drawing/2014/main" id="{FB5B57E1-A144-A059-4F3F-7851D0ADC29E}"/>
                </a:ext>
              </a:extLst>
            </p:cNvPr>
            <p:cNvCxnSpPr>
              <a:cxnSpLocks/>
              <a:stCxn id="57" idx="2"/>
              <a:endCxn id="61" idx="2"/>
            </p:cNvCxnSpPr>
            <p:nvPr/>
          </p:nvCxnSpPr>
          <p:spPr>
            <a:xfrm rot="5400000">
              <a:off x="2831615" y="2625681"/>
              <a:ext cx="12700" cy="2449533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69" name="Connettore a gomito 68">
              <a:extLst>
                <a:ext uri="{FF2B5EF4-FFF2-40B4-BE49-F238E27FC236}">
                  <a16:creationId xmlns:a16="http://schemas.microsoft.com/office/drawing/2014/main" id="{73E7D991-7E93-4C19-0E71-621634D5EBFC}"/>
                </a:ext>
              </a:extLst>
            </p:cNvPr>
            <p:cNvCxnSpPr>
              <a:cxnSpLocks/>
              <a:stCxn id="54" idx="2"/>
              <a:endCxn id="61" idx="2"/>
            </p:cNvCxnSpPr>
            <p:nvPr/>
          </p:nvCxnSpPr>
          <p:spPr>
            <a:xfrm rot="5400000">
              <a:off x="3371044" y="2086251"/>
              <a:ext cx="12700" cy="3528392"/>
            </a:xfrm>
            <a:prstGeom prst="bentConnector3">
              <a:avLst>
                <a:gd name="adj1" fmla="val 180000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E80D8FF4-1CAB-1D69-13F6-7CF2C4E72E0B}"/>
              </a:ext>
            </a:extLst>
          </p:cNvPr>
          <p:cNvGrpSpPr/>
          <p:nvPr/>
        </p:nvGrpSpPr>
        <p:grpSpPr>
          <a:xfrm>
            <a:off x="6245176" y="1094408"/>
            <a:ext cx="6232133" cy="1663547"/>
            <a:chOff x="592610" y="4300162"/>
            <a:chExt cx="6232133" cy="1663547"/>
          </a:xfrm>
        </p:grpSpPr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8A74A1A7-30F7-8057-3768-5A2431ACEB49}"/>
                </a:ext>
              </a:extLst>
            </p:cNvPr>
            <p:cNvGrpSpPr/>
            <p:nvPr/>
          </p:nvGrpSpPr>
          <p:grpSpPr>
            <a:xfrm>
              <a:off x="1743986" y="4441536"/>
              <a:ext cx="1966913" cy="1173861"/>
              <a:chOff x="9507197" y="3476625"/>
              <a:chExt cx="1966913" cy="1173861"/>
            </a:xfrm>
          </p:grpSpPr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AF9AFF80-9477-AEB9-E7D4-3DBCD8D3A9F0}"/>
                  </a:ext>
                </a:extLst>
              </p:cNvPr>
              <p:cNvSpPr txBox="1"/>
              <p:nvPr/>
            </p:nvSpPr>
            <p:spPr>
              <a:xfrm>
                <a:off x="9507197" y="4284726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web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74" name="Elemento grafico 73" descr="Internet con riempimento a tinta unita">
                <a:extLst>
                  <a:ext uri="{FF2B5EF4-FFF2-40B4-BE49-F238E27FC236}">
                    <a16:creationId xmlns:a16="http://schemas.microsoft.com/office/drawing/2014/main" id="{EC978E1D-F8BA-49D4-BD8B-92DDE619F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032206" y="34766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FA270F97-80DB-0A9A-9E40-6E56EE05FAC8}"/>
                </a:ext>
              </a:extLst>
            </p:cNvPr>
            <p:cNvGrpSpPr/>
            <p:nvPr/>
          </p:nvGrpSpPr>
          <p:grpSpPr>
            <a:xfrm>
              <a:off x="2777141" y="4343080"/>
              <a:ext cx="1966913" cy="1278638"/>
              <a:chOff x="5044735" y="3633786"/>
              <a:chExt cx="1966913" cy="1278638"/>
            </a:xfrm>
          </p:grpSpPr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BEC9A643-C1D4-DEC8-1EED-A62D6C161E5B}"/>
                  </a:ext>
                </a:extLst>
              </p:cNvPr>
              <p:cNvSpPr txBox="1"/>
              <p:nvPr/>
            </p:nvSpPr>
            <p:spPr>
              <a:xfrm>
                <a:off x="5044735" y="454666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mail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77" name="Elemento grafico 76" descr="Posta elettronica con riempimento a tinta unita">
                <a:extLst>
                  <a:ext uri="{FF2B5EF4-FFF2-40B4-BE49-F238E27FC236}">
                    <a16:creationId xmlns:a16="http://schemas.microsoft.com/office/drawing/2014/main" id="{6A246178-353D-FA33-5386-DFD6AEE9B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67362" y="3633786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5D42721E-5D7B-9238-7A27-918A83BECDB6}"/>
                </a:ext>
              </a:extLst>
            </p:cNvPr>
            <p:cNvGrpSpPr/>
            <p:nvPr/>
          </p:nvGrpSpPr>
          <p:grpSpPr>
            <a:xfrm>
              <a:off x="4857830" y="4453517"/>
              <a:ext cx="1966913" cy="1173860"/>
              <a:chOff x="4363697" y="5062538"/>
              <a:chExt cx="1966913" cy="1173860"/>
            </a:xfrm>
          </p:grpSpPr>
          <p:sp>
            <p:nvSpPr>
              <p:cNvPr id="79" name="CasellaDiTesto 3">
                <a:extLst>
                  <a:ext uri="{FF2B5EF4-FFF2-40B4-BE49-F238E27FC236}">
                    <a16:creationId xmlns:a16="http://schemas.microsoft.com/office/drawing/2014/main" id="{3B2C9758-7CB4-5465-7534-C7A85510B25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1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2EF6FC1C-FEE9-10CE-B87E-F769FEB8B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2" name="Gruppo 81">
              <a:extLst>
                <a:ext uri="{FF2B5EF4-FFF2-40B4-BE49-F238E27FC236}">
                  <a16:creationId xmlns:a16="http://schemas.microsoft.com/office/drawing/2014/main" id="{BE0CE62A-C8C8-3814-E46E-9AF8B2114A89}"/>
                </a:ext>
              </a:extLst>
            </p:cNvPr>
            <p:cNvGrpSpPr/>
            <p:nvPr/>
          </p:nvGrpSpPr>
          <p:grpSpPr>
            <a:xfrm>
              <a:off x="3778971" y="4453517"/>
              <a:ext cx="1966913" cy="1173860"/>
              <a:chOff x="4363697" y="5062538"/>
              <a:chExt cx="1966913" cy="1173860"/>
            </a:xfrm>
          </p:grpSpPr>
          <p:sp>
            <p:nvSpPr>
              <p:cNvPr id="83" name="CasellaDiTesto 3">
                <a:extLst>
                  <a:ext uri="{FF2B5EF4-FFF2-40B4-BE49-F238E27FC236}">
                    <a16:creationId xmlns:a16="http://schemas.microsoft.com/office/drawing/2014/main" id="{4CC05077-A263-EB2D-5A72-2B71DF3A8EC9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4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BC1AE7FE-5701-3919-F031-3A930165B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3406C28B-A8C3-2137-F700-F8296A2C3977}"/>
                </a:ext>
              </a:extLst>
            </p:cNvPr>
            <p:cNvGrpSpPr/>
            <p:nvPr/>
          </p:nvGrpSpPr>
          <p:grpSpPr>
            <a:xfrm>
              <a:off x="592610" y="4462703"/>
              <a:ext cx="1966913" cy="1152694"/>
              <a:chOff x="5879976" y="1865991"/>
              <a:chExt cx="1966913" cy="1152694"/>
            </a:xfrm>
          </p:grpSpPr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34CA9C8D-2914-C813-FADF-8C5A3184CD79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9" name="Elemento grafico 88" descr="Scudo medievale con riempimento a tinta unita">
                <a:extLst>
                  <a:ext uri="{FF2B5EF4-FFF2-40B4-BE49-F238E27FC236}">
                    <a16:creationId xmlns:a16="http://schemas.microsoft.com/office/drawing/2014/main" id="{2FB83AE9-0481-0EAB-1ACC-70D5CF6AD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90" name="Connettore a gomito 89">
              <a:extLst>
                <a:ext uri="{FF2B5EF4-FFF2-40B4-BE49-F238E27FC236}">
                  <a16:creationId xmlns:a16="http://schemas.microsoft.com/office/drawing/2014/main" id="{CF2C004F-30BF-E8AF-833F-DC86199C306C}"/>
                </a:ext>
              </a:extLst>
            </p:cNvPr>
            <p:cNvCxnSpPr>
              <a:cxnSpLocks/>
              <a:stCxn id="73" idx="2"/>
              <a:endCxn id="87" idx="2"/>
            </p:cNvCxnSpPr>
            <p:nvPr/>
          </p:nvCxnSpPr>
          <p:spPr>
            <a:xfrm rot="5400000">
              <a:off x="2151755" y="5039709"/>
              <a:ext cx="12700" cy="1151376"/>
            </a:xfrm>
            <a:prstGeom prst="bentConnector3">
              <a:avLst>
                <a:gd name="adj1" fmla="val 1930913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3" name="Connettore a gomito 92">
              <a:extLst>
                <a:ext uri="{FF2B5EF4-FFF2-40B4-BE49-F238E27FC236}">
                  <a16:creationId xmlns:a16="http://schemas.microsoft.com/office/drawing/2014/main" id="{1DAA102E-8E96-68CE-BAB4-701FBF2F50AF}"/>
                </a:ext>
              </a:extLst>
            </p:cNvPr>
            <p:cNvCxnSpPr>
              <a:cxnSpLocks/>
              <a:stCxn id="76" idx="2"/>
              <a:endCxn id="87" idx="2"/>
            </p:cNvCxnSpPr>
            <p:nvPr/>
          </p:nvCxnSpPr>
          <p:spPr>
            <a:xfrm rot="5400000" flipH="1">
              <a:off x="2665172" y="4526293"/>
              <a:ext cx="6321" cy="2184531"/>
            </a:xfrm>
            <a:prstGeom prst="bentConnector3">
              <a:avLst>
                <a:gd name="adj1" fmla="val -3682281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Connettore a gomito 95">
              <a:extLst>
                <a:ext uri="{FF2B5EF4-FFF2-40B4-BE49-F238E27FC236}">
                  <a16:creationId xmlns:a16="http://schemas.microsoft.com/office/drawing/2014/main" id="{D1B197EE-B494-985B-7CD6-F853BFEC14B6}"/>
                </a:ext>
              </a:extLst>
            </p:cNvPr>
            <p:cNvCxnSpPr>
              <a:cxnSpLocks/>
              <a:stCxn id="83" idx="2"/>
              <a:endCxn id="87" idx="2"/>
            </p:cNvCxnSpPr>
            <p:nvPr/>
          </p:nvCxnSpPr>
          <p:spPr>
            <a:xfrm rot="5400000" flipH="1">
              <a:off x="3163258" y="4028207"/>
              <a:ext cx="11980" cy="3186361"/>
            </a:xfrm>
            <a:prstGeom prst="bentConnector3">
              <a:avLst>
                <a:gd name="adj1" fmla="val -190818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9" name="Connettore a gomito 98">
              <a:extLst>
                <a:ext uri="{FF2B5EF4-FFF2-40B4-BE49-F238E27FC236}">
                  <a16:creationId xmlns:a16="http://schemas.microsoft.com/office/drawing/2014/main" id="{3C6AC7AA-BAAF-520B-67D9-A35A65B3BA22}"/>
                </a:ext>
              </a:extLst>
            </p:cNvPr>
            <p:cNvCxnSpPr>
              <a:cxnSpLocks/>
              <a:stCxn id="79" idx="2"/>
              <a:endCxn id="87" idx="2"/>
            </p:cNvCxnSpPr>
            <p:nvPr/>
          </p:nvCxnSpPr>
          <p:spPr>
            <a:xfrm rot="5400000" flipH="1">
              <a:off x="3702687" y="3488777"/>
              <a:ext cx="11980" cy="4265220"/>
            </a:xfrm>
            <a:prstGeom prst="bentConnector3">
              <a:avLst>
                <a:gd name="adj1" fmla="val -1908180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4" name="Rettangolo 103">
              <a:extLst>
                <a:ext uri="{FF2B5EF4-FFF2-40B4-BE49-F238E27FC236}">
                  <a16:creationId xmlns:a16="http://schemas.microsoft.com/office/drawing/2014/main" id="{A6DEA65A-DDF2-1BF0-10DE-10719ACB10F4}"/>
                </a:ext>
              </a:extLst>
            </p:cNvPr>
            <p:cNvSpPr/>
            <p:nvPr/>
          </p:nvSpPr>
          <p:spPr>
            <a:xfrm>
              <a:off x="911424" y="4300162"/>
              <a:ext cx="5441825" cy="1663547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81" name="Gruppo 180">
            <a:extLst>
              <a:ext uri="{FF2B5EF4-FFF2-40B4-BE49-F238E27FC236}">
                <a16:creationId xmlns:a16="http://schemas.microsoft.com/office/drawing/2014/main" id="{92CF47EE-4E88-BC67-8A89-08EC8186FA22}"/>
              </a:ext>
            </a:extLst>
          </p:cNvPr>
          <p:cNvGrpSpPr/>
          <p:nvPr/>
        </p:nvGrpSpPr>
        <p:grpSpPr>
          <a:xfrm>
            <a:off x="6245176" y="2917050"/>
            <a:ext cx="5223434" cy="1536539"/>
            <a:chOff x="6816080" y="1039348"/>
            <a:chExt cx="5223434" cy="1536539"/>
          </a:xfrm>
        </p:grpSpPr>
        <p:grpSp>
          <p:nvGrpSpPr>
            <p:cNvPr id="105" name="Gruppo 104">
              <a:extLst>
                <a:ext uri="{FF2B5EF4-FFF2-40B4-BE49-F238E27FC236}">
                  <a16:creationId xmlns:a16="http://schemas.microsoft.com/office/drawing/2014/main" id="{D7FF2667-02F4-9D1F-EEF9-CF062F7E80B1}"/>
                </a:ext>
              </a:extLst>
            </p:cNvPr>
            <p:cNvGrpSpPr/>
            <p:nvPr/>
          </p:nvGrpSpPr>
          <p:grpSpPr>
            <a:xfrm>
              <a:off x="7968208" y="1060514"/>
              <a:ext cx="1966913" cy="1173861"/>
              <a:chOff x="10150135" y="5100638"/>
              <a:chExt cx="1966913" cy="1173861"/>
            </a:xfrm>
          </p:grpSpPr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84512CBA-447B-8554-357E-27D5727BDBAD}"/>
                  </a:ext>
                </a:extLst>
              </p:cNvPr>
              <p:cNvSpPr txBox="1"/>
              <p:nvPr/>
            </p:nvSpPr>
            <p:spPr>
              <a:xfrm>
                <a:off x="10150135" y="5908739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DB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07" name="Elemento grafico 106" descr="Database con riempimento a tinta unita">
                <a:extLst>
                  <a:ext uri="{FF2B5EF4-FFF2-40B4-BE49-F238E27FC236}">
                    <a16:creationId xmlns:a16="http://schemas.microsoft.com/office/drawing/2014/main" id="{EB4E7C0C-F316-76DC-3E33-768DA79D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675144" y="51006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08" name="Gruppo 107">
              <a:extLst>
                <a:ext uri="{FF2B5EF4-FFF2-40B4-BE49-F238E27FC236}">
                  <a16:creationId xmlns:a16="http://schemas.microsoft.com/office/drawing/2014/main" id="{D45FA062-7DC8-8570-BDA7-14DD7C7E927B}"/>
                </a:ext>
              </a:extLst>
            </p:cNvPr>
            <p:cNvGrpSpPr/>
            <p:nvPr/>
          </p:nvGrpSpPr>
          <p:grpSpPr>
            <a:xfrm>
              <a:off x="10072601" y="1060515"/>
              <a:ext cx="1966913" cy="1173860"/>
              <a:chOff x="4363697" y="5062538"/>
              <a:chExt cx="1966913" cy="1173860"/>
            </a:xfrm>
          </p:grpSpPr>
          <p:sp>
            <p:nvSpPr>
              <p:cNvPr id="109" name="CasellaDiTesto 3">
                <a:extLst>
                  <a:ext uri="{FF2B5EF4-FFF2-40B4-BE49-F238E27FC236}">
                    <a16:creationId xmlns:a16="http://schemas.microsoft.com/office/drawing/2014/main" id="{293829C6-1648-E2B9-6158-4005222B1C97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0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97CE3E6-039B-E55A-AB90-44C56EAB5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2" name="Gruppo 111">
              <a:extLst>
                <a:ext uri="{FF2B5EF4-FFF2-40B4-BE49-F238E27FC236}">
                  <a16:creationId xmlns:a16="http://schemas.microsoft.com/office/drawing/2014/main" id="{6DD9968C-17FD-BAE8-2E1A-878342669594}"/>
                </a:ext>
              </a:extLst>
            </p:cNvPr>
            <p:cNvGrpSpPr/>
            <p:nvPr/>
          </p:nvGrpSpPr>
          <p:grpSpPr>
            <a:xfrm>
              <a:off x="8993742" y="1060515"/>
              <a:ext cx="1966913" cy="1173860"/>
              <a:chOff x="4363697" y="5062538"/>
              <a:chExt cx="1966913" cy="1173860"/>
            </a:xfrm>
          </p:grpSpPr>
          <p:sp>
            <p:nvSpPr>
              <p:cNvPr id="113" name="CasellaDiTesto 3">
                <a:extLst>
                  <a:ext uri="{FF2B5EF4-FFF2-40B4-BE49-F238E27FC236}">
                    <a16:creationId xmlns:a16="http://schemas.microsoft.com/office/drawing/2014/main" id="{489E2A41-A3D5-29AD-96D5-646C9FB748F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4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B0BAE4EB-CA7E-3C3E-10D8-1B2298573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5" name="Gruppo 114">
              <a:extLst>
                <a:ext uri="{FF2B5EF4-FFF2-40B4-BE49-F238E27FC236}">
                  <a16:creationId xmlns:a16="http://schemas.microsoft.com/office/drawing/2014/main" id="{3677357E-D0F9-EFA2-D5F8-B90337C48090}"/>
                </a:ext>
              </a:extLst>
            </p:cNvPr>
            <p:cNvGrpSpPr/>
            <p:nvPr/>
          </p:nvGrpSpPr>
          <p:grpSpPr>
            <a:xfrm>
              <a:off x="6816080" y="1060515"/>
              <a:ext cx="1966913" cy="1152694"/>
              <a:chOff x="5879976" y="1865991"/>
              <a:chExt cx="1966913" cy="1152694"/>
            </a:xfrm>
          </p:grpSpPr>
          <p:sp>
            <p:nvSpPr>
              <p:cNvPr id="116" name="CasellaDiTesto 115">
                <a:extLst>
                  <a:ext uri="{FF2B5EF4-FFF2-40B4-BE49-F238E27FC236}">
                    <a16:creationId xmlns:a16="http://schemas.microsoft.com/office/drawing/2014/main" id="{A76A82B2-3362-3ACB-711E-B0AAB5A1FC14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8" name="Elemento grafico 117" descr="Scudo medievale con riempimento a tinta unita">
                <a:extLst>
                  <a:ext uri="{FF2B5EF4-FFF2-40B4-BE49-F238E27FC236}">
                    <a16:creationId xmlns:a16="http://schemas.microsoft.com/office/drawing/2014/main" id="{CA01BE5A-DA82-4AF9-9AA2-AA5F99C1B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19" name="Connettore a gomito 118">
              <a:extLst>
                <a:ext uri="{FF2B5EF4-FFF2-40B4-BE49-F238E27FC236}">
                  <a16:creationId xmlns:a16="http://schemas.microsoft.com/office/drawing/2014/main" id="{5DB4AADC-98B4-A7CB-E1D4-A0AA89407821}"/>
                </a:ext>
              </a:extLst>
            </p:cNvPr>
            <p:cNvCxnSpPr>
              <a:cxnSpLocks/>
              <a:stCxn id="106" idx="2"/>
              <a:endCxn id="116" idx="2"/>
            </p:cNvCxnSpPr>
            <p:nvPr/>
          </p:nvCxnSpPr>
          <p:spPr>
            <a:xfrm rot="5400000" flipH="1">
              <a:off x="8365018" y="1647728"/>
              <a:ext cx="21166" cy="1152128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3" name="Connettore a gomito 122">
              <a:extLst>
                <a:ext uri="{FF2B5EF4-FFF2-40B4-BE49-F238E27FC236}">
                  <a16:creationId xmlns:a16="http://schemas.microsoft.com/office/drawing/2014/main" id="{93E6C7EB-2366-6F3C-921B-9C32893E7D05}"/>
                </a:ext>
              </a:extLst>
            </p:cNvPr>
            <p:cNvCxnSpPr>
              <a:cxnSpLocks/>
              <a:stCxn id="113" idx="2"/>
              <a:endCxn id="116" idx="2"/>
            </p:cNvCxnSpPr>
            <p:nvPr/>
          </p:nvCxnSpPr>
          <p:spPr>
            <a:xfrm rot="5400000" flipH="1">
              <a:off x="8877785" y="1134961"/>
              <a:ext cx="21166" cy="2177662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6" name="Connettore a gomito 125">
              <a:extLst>
                <a:ext uri="{FF2B5EF4-FFF2-40B4-BE49-F238E27FC236}">
                  <a16:creationId xmlns:a16="http://schemas.microsoft.com/office/drawing/2014/main" id="{5635D859-EBCB-E46B-EE4D-3CC258EA3E48}"/>
                </a:ext>
              </a:extLst>
            </p:cNvPr>
            <p:cNvCxnSpPr>
              <a:cxnSpLocks/>
              <a:stCxn id="109" idx="2"/>
              <a:endCxn id="116" idx="2"/>
            </p:cNvCxnSpPr>
            <p:nvPr/>
          </p:nvCxnSpPr>
          <p:spPr>
            <a:xfrm rot="5400000" flipH="1">
              <a:off x="9417215" y="595532"/>
              <a:ext cx="21166" cy="3256521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29" name="Rettangolo 128">
              <a:extLst>
                <a:ext uri="{FF2B5EF4-FFF2-40B4-BE49-F238E27FC236}">
                  <a16:creationId xmlns:a16="http://schemas.microsoft.com/office/drawing/2014/main" id="{DAEE2378-81A3-4162-BE4E-9A07FCDB755C}"/>
                </a:ext>
              </a:extLst>
            </p:cNvPr>
            <p:cNvSpPr/>
            <p:nvPr/>
          </p:nvSpPr>
          <p:spPr>
            <a:xfrm>
              <a:off x="7111496" y="1039348"/>
              <a:ext cx="4457111" cy="153653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82" name="Gruppo 181">
            <a:extLst>
              <a:ext uri="{FF2B5EF4-FFF2-40B4-BE49-F238E27FC236}">
                <a16:creationId xmlns:a16="http://schemas.microsoft.com/office/drawing/2014/main" id="{C9F8689B-D9AE-DEFE-2B57-E77FBD888A49}"/>
              </a:ext>
            </a:extLst>
          </p:cNvPr>
          <p:cNvGrpSpPr/>
          <p:nvPr/>
        </p:nvGrpSpPr>
        <p:grpSpPr>
          <a:xfrm>
            <a:off x="6311796" y="4621019"/>
            <a:ext cx="6191642" cy="1512168"/>
            <a:chOff x="5710392" y="2852937"/>
            <a:chExt cx="6191642" cy="1512168"/>
          </a:xfrm>
        </p:grpSpPr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A746FA32-6D35-E2C9-2523-1BE708635356}"/>
                </a:ext>
              </a:extLst>
            </p:cNvPr>
            <p:cNvGrpSpPr/>
            <p:nvPr/>
          </p:nvGrpSpPr>
          <p:grpSpPr>
            <a:xfrm>
              <a:off x="6816080" y="2863865"/>
              <a:ext cx="1966913" cy="1173860"/>
              <a:chOff x="8197510" y="5081588"/>
              <a:chExt cx="1966913" cy="1173860"/>
            </a:xfrm>
          </p:grpSpPr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964394A-55AE-EA51-170D-0DAB89DB88AC}"/>
                  </a:ext>
                </a:extLst>
              </p:cNvPr>
              <p:cNvSpPr txBox="1"/>
              <p:nvPr/>
            </p:nvSpPr>
            <p:spPr>
              <a:xfrm>
                <a:off x="8197510" y="588968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app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2" name="Elemento grafico 131" descr="Monitor con riempimento a tinta unita">
                <a:extLst>
                  <a:ext uri="{FF2B5EF4-FFF2-40B4-BE49-F238E27FC236}">
                    <a16:creationId xmlns:a16="http://schemas.microsoft.com/office/drawing/2014/main" id="{5A622BC0-4B2F-934D-10A5-A8BB861D2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722519" y="508158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3" name="Gruppo 132">
              <a:extLst>
                <a:ext uri="{FF2B5EF4-FFF2-40B4-BE49-F238E27FC236}">
                  <a16:creationId xmlns:a16="http://schemas.microsoft.com/office/drawing/2014/main" id="{E38CA7A0-F931-D3CF-3026-57D8533FDD03}"/>
                </a:ext>
              </a:extLst>
            </p:cNvPr>
            <p:cNvGrpSpPr/>
            <p:nvPr/>
          </p:nvGrpSpPr>
          <p:grpSpPr>
            <a:xfrm>
              <a:off x="7799537" y="2863865"/>
              <a:ext cx="1966913" cy="1173861"/>
              <a:chOff x="7306922" y="3629025"/>
              <a:chExt cx="1966913" cy="1173861"/>
            </a:xfrm>
          </p:grpSpPr>
          <p:sp>
            <p:nvSpPr>
              <p:cNvPr id="134" name="CasellaDiTesto 133">
                <a:extLst>
                  <a:ext uri="{FF2B5EF4-FFF2-40B4-BE49-F238E27FC236}">
                    <a16:creationId xmlns:a16="http://schemas.microsoft.com/office/drawing/2014/main" id="{E113161D-5BDC-E085-E5E8-B44A893B5D18}"/>
                  </a:ext>
                </a:extLst>
              </p:cNvPr>
              <p:cNvSpPr txBox="1"/>
              <p:nvPr/>
            </p:nvSpPr>
            <p:spPr>
              <a:xfrm>
                <a:off x="7306922" y="4437126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controllers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5" name="Elemento grafico 134" descr="Mano robotica con riempimento a tinta unita">
                <a:extLst>
                  <a:ext uri="{FF2B5EF4-FFF2-40B4-BE49-F238E27FC236}">
                    <a16:creationId xmlns:a16="http://schemas.microsoft.com/office/drawing/2014/main" id="{8BFE6FC1-89F6-5D4F-2464-019238D3A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831931" y="36290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15348489-F314-E7AE-F8E0-FCFCD35FC6F2}"/>
                </a:ext>
              </a:extLst>
            </p:cNvPr>
            <p:cNvGrpSpPr/>
            <p:nvPr/>
          </p:nvGrpSpPr>
          <p:grpSpPr>
            <a:xfrm>
              <a:off x="9935121" y="2874384"/>
              <a:ext cx="1966913" cy="1173860"/>
              <a:chOff x="4363697" y="5062538"/>
              <a:chExt cx="1966913" cy="1173860"/>
            </a:xfrm>
          </p:grpSpPr>
          <p:sp>
            <p:nvSpPr>
              <p:cNvPr id="137" name="CasellaDiTesto 3">
                <a:extLst>
                  <a:ext uri="{FF2B5EF4-FFF2-40B4-BE49-F238E27FC236}">
                    <a16:creationId xmlns:a16="http://schemas.microsoft.com/office/drawing/2014/main" id="{EA7F8D37-DF83-6E38-E5FE-4D8D41F8D2C7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8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695DCFF4-142C-2871-8934-3F680D295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9" name="Gruppo 138">
              <a:extLst>
                <a:ext uri="{FF2B5EF4-FFF2-40B4-BE49-F238E27FC236}">
                  <a16:creationId xmlns:a16="http://schemas.microsoft.com/office/drawing/2014/main" id="{8B320C68-4939-552E-F368-4B276BB6FE2E}"/>
                </a:ext>
              </a:extLst>
            </p:cNvPr>
            <p:cNvGrpSpPr/>
            <p:nvPr/>
          </p:nvGrpSpPr>
          <p:grpSpPr>
            <a:xfrm>
              <a:off x="8856262" y="2874384"/>
              <a:ext cx="1966913" cy="1173860"/>
              <a:chOff x="4363697" y="5062538"/>
              <a:chExt cx="1966913" cy="1173860"/>
            </a:xfrm>
          </p:grpSpPr>
          <p:sp>
            <p:nvSpPr>
              <p:cNvPr id="140" name="CasellaDiTesto 3">
                <a:extLst>
                  <a:ext uri="{FF2B5EF4-FFF2-40B4-BE49-F238E27FC236}">
                    <a16:creationId xmlns:a16="http://schemas.microsoft.com/office/drawing/2014/main" id="{BA32AB49-DC90-09C3-66EF-CF6F950C51FA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41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9A4BC66-46E5-15A9-E9B8-E3E9BBD5C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42" name="Gruppo 141">
              <a:extLst>
                <a:ext uri="{FF2B5EF4-FFF2-40B4-BE49-F238E27FC236}">
                  <a16:creationId xmlns:a16="http://schemas.microsoft.com/office/drawing/2014/main" id="{7AF1670B-F76C-A5FC-37C0-9E9532C89127}"/>
                </a:ext>
              </a:extLst>
            </p:cNvPr>
            <p:cNvGrpSpPr/>
            <p:nvPr/>
          </p:nvGrpSpPr>
          <p:grpSpPr>
            <a:xfrm>
              <a:off x="5710392" y="2874384"/>
              <a:ext cx="1966913" cy="1152694"/>
              <a:chOff x="5879976" y="1865991"/>
              <a:chExt cx="1966913" cy="1152694"/>
            </a:xfrm>
          </p:grpSpPr>
          <p:sp>
            <p:nvSpPr>
              <p:cNvPr id="143" name="CasellaDiTesto 142">
                <a:extLst>
                  <a:ext uri="{FF2B5EF4-FFF2-40B4-BE49-F238E27FC236}">
                    <a16:creationId xmlns:a16="http://schemas.microsoft.com/office/drawing/2014/main" id="{9004D307-EEBE-F0D1-5C91-BF8FC538C24A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44" name="Elemento grafico 143" descr="Scudo medievale con riempimento a tinta unita">
                <a:extLst>
                  <a:ext uri="{FF2B5EF4-FFF2-40B4-BE49-F238E27FC236}">
                    <a16:creationId xmlns:a16="http://schemas.microsoft.com/office/drawing/2014/main" id="{03A1071B-0F49-9BBC-1239-28A9E411B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45" name="Connettore a gomito 144">
              <a:extLst>
                <a:ext uri="{FF2B5EF4-FFF2-40B4-BE49-F238E27FC236}">
                  <a16:creationId xmlns:a16="http://schemas.microsoft.com/office/drawing/2014/main" id="{DCF16D10-28C3-8B0A-0BB9-4486F7751013}"/>
                </a:ext>
              </a:extLst>
            </p:cNvPr>
            <p:cNvCxnSpPr>
              <a:cxnSpLocks/>
              <a:stCxn id="131" idx="2"/>
              <a:endCxn id="143" idx="2"/>
            </p:cNvCxnSpPr>
            <p:nvPr/>
          </p:nvCxnSpPr>
          <p:spPr>
            <a:xfrm rot="5400000" flipH="1">
              <a:off x="7241369" y="3479558"/>
              <a:ext cx="10647" cy="1105688"/>
            </a:xfrm>
            <a:prstGeom prst="bentConnector3">
              <a:avLst>
                <a:gd name="adj1" fmla="val -2264225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8" name="Connettore a gomito 147">
              <a:extLst>
                <a:ext uri="{FF2B5EF4-FFF2-40B4-BE49-F238E27FC236}">
                  <a16:creationId xmlns:a16="http://schemas.microsoft.com/office/drawing/2014/main" id="{38FEE047-7CB6-1735-3F2F-2FEBB807F434}"/>
                </a:ext>
              </a:extLst>
            </p:cNvPr>
            <p:cNvCxnSpPr>
              <a:cxnSpLocks/>
              <a:stCxn id="134" idx="2"/>
              <a:endCxn id="143" idx="2"/>
            </p:cNvCxnSpPr>
            <p:nvPr/>
          </p:nvCxnSpPr>
          <p:spPr>
            <a:xfrm rot="5400000" flipH="1">
              <a:off x="7733098" y="2987830"/>
              <a:ext cx="10648" cy="2089145"/>
            </a:xfrm>
            <a:prstGeom prst="bentConnector3">
              <a:avLst>
                <a:gd name="adj1" fmla="val -2264012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1" name="Connettore a gomito 150">
              <a:extLst>
                <a:ext uri="{FF2B5EF4-FFF2-40B4-BE49-F238E27FC236}">
                  <a16:creationId xmlns:a16="http://schemas.microsoft.com/office/drawing/2014/main" id="{85357651-B51A-C992-F319-E2E6E923D4AB}"/>
                </a:ext>
              </a:extLst>
            </p:cNvPr>
            <p:cNvCxnSpPr>
              <a:cxnSpLocks/>
              <a:stCxn id="140" idx="2"/>
              <a:endCxn id="143" idx="2"/>
            </p:cNvCxnSpPr>
            <p:nvPr/>
          </p:nvCxnSpPr>
          <p:spPr>
            <a:xfrm rot="5400000" flipH="1">
              <a:off x="8256201" y="2464726"/>
              <a:ext cx="21166" cy="3145870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4" name="Connettore a gomito 153">
              <a:extLst>
                <a:ext uri="{FF2B5EF4-FFF2-40B4-BE49-F238E27FC236}">
                  <a16:creationId xmlns:a16="http://schemas.microsoft.com/office/drawing/2014/main" id="{2F306FDE-48A8-3461-2958-690390AC307D}"/>
                </a:ext>
              </a:extLst>
            </p:cNvPr>
            <p:cNvCxnSpPr>
              <a:cxnSpLocks/>
              <a:stCxn id="137" idx="2"/>
              <a:endCxn id="143" idx="2"/>
            </p:cNvCxnSpPr>
            <p:nvPr/>
          </p:nvCxnSpPr>
          <p:spPr>
            <a:xfrm rot="5400000" flipH="1">
              <a:off x="8795631" y="1925297"/>
              <a:ext cx="21166" cy="4224729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60" name="Rettangolo 159">
              <a:extLst>
                <a:ext uri="{FF2B5EF4-FFF2-40B4-BE49-F238E27FC236}">
                  <a16:creationId xmlns:a16="http://schemas.microsoft.com/office/drawing/2014/main" id="{04A0818C-C296-9272-A258-277E70A240C8}"/>
                </a:ext>
              </a:extLst>
            </p:cNvPr>
            <p:cNvSpPr/>
            <p:nvPr/>
          </p:nvSpPr>
          <p:spPr>
            <a:xfrm>
              <a:off x="5951984" y="2852937"/>
              <a:ext cx="5472607" cy="151216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77" name="Gruppo 176">
            <a:extLst>
              <a:ext uri="{FF2B5EF4-FFF2-40B4-BE49-F238E27FC236}">
                <a16:creationId xmlns:a16="http://schemas.microsoft.com/office/drawing/2014/main" id="{58492F95-6213-2CED-5273-5BF3C0D09E02}"/>
              </a:ext>
            </a:extLst>
          </p:cNvPr>
          <p:cNvGrpSpPr/>
          <p:nvPr/>
        </p:nvGrpSpPr>
        <p:grpSpPr>
          <a:xfrm>
            <a:off x="1341500" y="4604749"/>
            <a:ext cx="5495305" cy="1536539"/>
            <a:chOff x="623392" y="1073241"/>
            <a:chExt cx="5495305" cy="1536539"/>
          </a:xfrm>
        </p:grpSpPr>
        <p:grpSp>
          <p:nvGrpSpPr>
            <p:cNvPr id="161" name="Gruppo 160">
              <a:extLst>
                <a:ext uri="{FF2B5EF4-FFF2-40B4-BE49-F238E27FC236}">
                  <a16:creationId xmlns:a16="http://schemas.microsoft.com/office/drawing/2014/main" id="{C5056CD1-2034-0C96-295D-77D91ED279C3}"/>
                </a:ext>
              </a:extLst>
            </p:cNvPr>
            <p:cNvGrpSpPr/>
            <p:nvPr/>
          </p:nvGrpSpPr>
          <p:grpSpPr>
            <a:xfrm>
              <a:off x="623392" y="1094408"/>
              <a:ext cx="1966913" cy="1152694"/>
              <a:chOff x="5879976" y="1865991"/>
              <a:chExt cx="1966913" cy="1152694"/>
            </a:xfrm>
          </p:grpSpPr>
          <p:sp>
            <p:nvSpPr>
              <p:cNvPr id="162" name="CasellaDiTesto 161">
                <a:extLst>
                  <a:ext uri="{FF2B5EF4-FFF2-40B4-BE49-F238E27FC236}">
                    <a16:creationId xmlns:a16="http://schemas.microsoft.com/office/drawing/2014/main" id="{F7BE2292-E733-79AF-790C-7EDEA34C9C22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63" name="Elemento grafico 162" descr="Scudo medievale con riempimento a tinta unita">
                <a:extLst>
                  <a:ext uri="{FF2B5EF4-FFF2-40B4-BE49-F238E27FC236}">
                    <a16:creationId xmlns:a16="http://schemas.microsoft.com/office/drawing/2014/main" id="{8EE90AD7-EE99-3499-612F-C38EC0051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64" name="Gruppo 163">
              <a:extLst>
                <a:ext uri="{FF2B5EF4-FFF2-40B4-BE49-F238E27FC236}">
                  <a16:creationId xmlns:a16="http://schemas.microsoft.com/office/drawing/2014/main" id="{82A2305E-BF04-9819-65E7-3F52F38370E0}"/>
                </a:ext>
              </a:extLst>
            </p:cNvPr>
            <p:cNvGrpSpPr/>
            <p:nvPr/>
          </p:nvGrpSpPr>
          <p:grpSpPr>
            <a:xfrm>
              <a:off x="2105796" y="1073241"/>
              <a:ext cx="1966913" cy="1173861"/>
              <a:chOff x="5654335" y="2805113"/>
              <a:chExt cx="1966913" cy="1173861"/>
            </a:xfrm>
          </p:grpSpPr>
          <p:pic>
            <p:nvPicPr>
              <p:cNvPr id="165" name="Elemento grafico 164" descr="Utente con riempimento a tinta unita">
                <a:extLst>
                  <a:ext uri="{FF2B5EF4-FFF2-40B4-BE49-F238E27FC236}">
                    <a16:creationId xmlns:a16="http://schemas.microsoft.com/office/drawing/2014/main" id="{C506429A-B112-6BB6-B7FD-53D5A717A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79344" y="28051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66" name="CasellaDiTesto 165">
                <a:extLst>
                  <a:ext uri="{FF2B5EF4-FFF2-40B4-BE49-F238E27FC236}">
                    <a16:creationId xmlns:a16="http://schemas.microsoft.com/office/drawing/2014/main" id="{679AA089-AF28-9E40-CA1F-6E24AF6CE3F1}"/>
                  </a:ext>
                </a:extLst>
              </p:cNvPr>
              <p:cNvSpPr txBox="1"/>
              <p:nvPr/>
            </p:nvSpPr>
            <p:spPr>
              <a:xfrm>
                <a:off x="5654335" y="361321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guests</a:t>
                </a:r>
                <a:endParaRPr lang="it-IT" dirty="0">
                  <a:latin typeface="Eurostile" panose="020B0504020202050204"/>
                </a:endParaRPr>
              </a:p>
            </p:txBody>
          </p:sp>
        </p:grpSp>
        <p:sp>
          <p:nvSpPr>
            <p:cNvPr id="167" name="Rettangolo 166">
              <a:extLst>
                <a:ext uri="{FF2B5EF4-FFF2-40B4-BE49-F238E27FC236}">
                  <a16:creationId xmlns:a16="http://schemas.microsoft.com/office/drawing/2014/main" id="{2EC45F97-51EF-6F20-9B39-95E1A70D72BE}"/>
                </a:ext>
              </a:extLst>
            </p:cNvPr>
            <p:cNvSpPr/>
            <p:nvPr/>
          </p:nvSpPr>
          <p:spPr>
            <a:xfrm>
              <a:off x="928564" y="1073241"/>
              <a:ext cx="4735388" cy="153653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  <p:grpSp>
          <p:nvGrpSpPr>
            <p:cNvPr id="168" name="Gruppo 167">
              <a:extLst>
                <a:ext uri="{FF2B5EF4-FFF2-40B4-BE49-F238E27FC236}">
                  <a16:creationId xmlns:a16="http://schemas.microsoft.com/office/drawing/2014/main" id="{88A19D82-8BA9-EC29-91F8-DF3BA3C9D9AC}"/>
                </a:ext>
              </a:extLst>
            </p:cNvPr>
            <p:cNvGrpSpPr/>
            <p:nvPr/>
          </p:nvGrpSpPr>
          <p:grpSpPr>
            <a:xfrm>
              <a:off x="4151784" y="1094408"/>
              <a:ext cx="1966913" cy="1173860"/>
              <a:chOff x="4363697" y="5062538"/>
              <a:chExt cx="1966913" cy="1173860"/>
            </a:xfrm>
          </p:grpSpPr>
          <p:sp>
            <p:nvSpPr>
              <p:cNvPr id="169" name="CasellaDiTesto 3">
                <a:extLst>
                  <a:ext uri="{FF2B5EF4-FFF2-40B4-BE49-F238E27FC236}">
                    <a16:creationId xmlns:a16="http://schemas.microsoft.com/office/drawing/2014/main" id="{B4060244-94EF-EB82-3D1C-8240668D1CBE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70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A93997EF-A649-575E-F6A5-4BC06D980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71" name="Gruppo 170">
              <a:extLst>
                <a:ext uri="{FF2B5EF4-FFF2-40B4-BE49-F238E27FC236}">
                  <a16:creationId xmlns:a16="http://schemas.microsoft.com/office/drawing/2014/main" id="{E4510A00-26AE-5DB2-CE9D-A694331CC3A9}"/>
                </a:ext>
              </a:extLst>
            </p:cNvPr>
            <p:cNvGrpSpPr/>
            <p:nvPr/>
          </p:nvGrpSpPr>
          <p:grpSpPr>
            <a:xfrm>
              <a:off x="3072925" y="1094408"/>
              <a:ext cx="1966913" cy="1173860"/>
              <a:chOff x="4363697" y="5062538"/>
              <a:chExt cx="1966913" cy="1173860"/>
            </a:xfrm>
          </p:grpSpPr>
          <p:sp>
            <p:nvSpPr>
              <p:cNvPr id="172" name="CasellaDiTesto 3">
                <a:extLst>
                  <a:ext uri="{FF2B5EF4-FFF2-40B4-BE49-F238E27FC236}">
                    <a16:creationId xmlns:a16="http://schemas.microsoft.com/office/drawing/2014/main" id="{0D35B6B7-D757-8079-16DB-9754B0459030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73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D6BC51C5-17D9-2732-1E9F-C85F9BED1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cxnSp>
          <p:nvCxnSpPr>
            <p:cNvPr id="174" name="Connettore a gomito 173">
              <a:extLst>
                <a:ext uri="{FF2B5EF4-FFF2-40B4-BE49-F238E27FC236}">
                  <a16:creationId xmlns:a16="http://schemas.microsoft.com/office/drawing/2014/main" id="{C1A36CC8-843B-7CEB-5BED-C957F6E7C86B}"/>
                </a:ext>
              </a:extLst>
            </p:cNvPr>
            <p:cNvCxnSpPr>
              <a:cxnSpLocks/>
              <a:stCxn id="169" idx="2"/>
              <a:endCxn id="162" idx="2"/>
            </p:cNvCxnSpPr>
            <p:nvPr/>
          </p:nvCxnSpPr>
          <p:spPr>
            <a:xfrm rot="5400000" flipH="1">
              <a:off x="3360462" y="493489"/>
              <a:ext cx="21166" cy="3528392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5" name="Connettore a gomito 174">
              <a:extLst>
                <a:ext uri="{FF2B5EF4-FFF2-40B4-BE49-F238E27FC236}">
                  <a16:creationId xmlns:a16="http://schemas.microsoft.com/office/drawing/2014/main" id="{ED21B040-D98A-E3F4-93E9-3E7426908326}"/>
                </a:ext>
              </a:extLst>
            </p:cNvPr>
            <p:cNvCxnSpPr>
              <a:cxnSpLocks/>
              <a:stCxn id="172" idx="2"/>
              <a:endCxn id="162" idx="2"/>
            </p:cNvCxnSpPr>
            <p:nvPr/>
          </p:nvCxnSpPr>
          <p:spPr>
            <a:xfrm rot="5400000" flipH="1">
              <a:off x="2821033" y="1032919"/>
              <a:ext cx="21166" cy="2449533"/>
            </a:xfrm>
            <a:prstGeom prst="bentConnector3">
              <a:avLst>
                <a:gd name="adj1" fmla="val -1080034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6" name="Connettore a gomito 175">
              <a:extLst>
                <a:ext uri="{FF2B5EF4-FFF2-40B4-BE49-F238E27FC236}">
                  <a16:creationId xmlns:a16="http://schemas.microsoft.com/office/drawing/2014/main" id="{BC4F9683-D378-7BD7-03F1-E1CDAD19D214}"/>
                </a:ext>
              </a:extLst>
            </p:cNvPr>
            <p:cNvCxnSpPr>
              <a:cxnSpLocks/>
              <a:stCxn id="166" idx="2"/>
              <a:endCxn id="162" idx="2"/>
            </p:cNvCxnSpPr>
            <p:nvPr/>
          </p:nvCxnSpPr>
          <p:spPr>
            <a:xfrm rot="5400000">
              <a:off x="2348051" y="1505900"/>
              <a:ext cx="12700" cy="1482404"/>
            </a:xfrm>
            <a:prstGeom prst="bentConnector3">
              <a:avLst>
                <a:gd name="adj1" fmla="val 2029087"/>
              </a:avLst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77EE1F75-30B4-17C0-47AB-585D4F3D2FAF}"/>
              </a:ext>
            </a:extLst>
          </p:cNvPr>
          <p:cNvSpPr/>
          <p:nvPr/>
        </p:nvSpPr>
        <p:spPr>
          <a:xfrm>
            <a:off x="1540564" y="908720"/>
            <a:ext cx="10604107" cy="5328592"/>
          </a:xfrm>
          <a:prstGeom prst="rect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grpSp>
        <p:nvGrpSpPr>
          <p:cNvPr id="184" name="Gruppo 183">
            <a:extLst>
              <a:ext uri="{FF2B5EF4-FFF2-40B4-BE49-F238E27FC236}">
                <a16:creationId xmlns:a16="http://schemas.microsoft.com/office/drawing/2014/main" id="{A9CA042F-3712-91AA-134A-CD3BC3F36A31}"/>
              </a:ext>
            </a:extLst>
          </p:cNvPr>
          <p:cNvGrpSpPr/>
          <p:nvPr/>
        </p:nvGrpSpPr>
        <p:grpSpPr>
          <a:xfrm>
            <a:off x="-243200" y="4797152"/>
            <a:ext cx="1966913" cy="1173861"/>
            <a:chOff x="5654335" y="2805113"/>
            <a:chExt cx="1966913" cy="1173861"/>
          </a:xfrm>
        </p:grpSpPr>
        <p:pic>
          <p:nvPicPr>
            <p:cNvPr id="185" name="Elemento grafico 184" descr="Utente con riempimento a tinta unita">
              <a:extLst>
                <a:ext uri="{FF2B5EF4-FFF2-40B4-BE49-F238E27FC236}">
                  <a16:creationId xmlns:a16="http://schemas.microsoft.com/office/drawing/2014/main" id="{3328EF34-44CA-C1FE-2DDE-B1B5C0FA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186" name="CasellaDiTesto 185">
              <a:extLst>
                <a:ext uri="{FF2B5EF4-FFF2-40B4-BE49-F238E27FC236}">
                  <a16:creationId xmlns:a16="http://schemas.microsoft.com/office/drawing/2014/main" id="{597B656F-3A4E-CFF5-E906-05905CE8335C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Eurostile" panose="020B0504020202050204"/>
                  <a:cs typeface="Calibri"/>
                </a:rPr>
                <a:t>remote employees</a:t>
              </a:r>
            </a:p>
          </p:txBody>
        </p:sp>
      </p:grpSp>
      <p:grpSp>
        <p:nvGrpSpPr>
          <p:cNvPr id="187" name="Gruppo 186">
            <a:extLst>
              <a:ext uri="{FF2B5EF4-FFF2-40B4-BE49-F238E27FC236}">
                <a16:creationId xmlns:a16="http://schemas.microsoft.com/office/drawing/2014/main" id="{BA226AA1-10A7-F16B-21C4-ECBDE8C2662C}"/>
              </a:ext>
            </a:extLst>
          </p:cNvPr>
          <p:cNvGrpSpPr/>
          <p:nvPr/>
        </p:nvGrpSpPr>
        <p:grpSpPr>
          <a:xfrm>
            <a:off x="-243200" y="3187586"/>
            <a:ext cx="1966913" cy="1201961"/>
            <a:chOff x="920410" y="3081813"/>
            <a:chExt cx="1966913" cy="1201961"/>
          </a:xfrm>
        </p:grpSpPr>
        <p:sp>
          <p:nvSpPr>
            <p:cNvPr id="188" name="CasellaDiTesto 187">
              <a:extLst>
                <a:ext uri="{FF2B5EF4-FFF2-40B4-BE49-F238E27FC236}">
                  <a16:creationId xmlns:a16="http://schemas.microsoft.com/office/drawing/2014/main" id="{558181A4-789A-050F-9960-0AA9DA03714A}"/>
                </a:ext>
              </a:extLst>
            </p:cNvPr>
            <p:cNvSpPr txBox="1"/>
            <p:nvPr/>
          </p:nvSpPr>
          <p:spPr>
            <a:xfrm>
              <a:off x="920410" y="39180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Internet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189" name="Elemento grafico 188" descr="Sincronizzazione cloud con riempimento a tinta unita">
              <a:extLst>
                <a:ext uri="{FF2B5EF4-FFF2-40B4-BE49-F238E27FC236}">
                  <a16:creationId xmlns:a16="http://schemas.microsoft.com/office/drawing/2014/main" id="{07771AF9-ADC6-FFD5-5C53-82E4D2D66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45419" y="3081813"/>
              <a:ext cx="914400" cy="914400"/>
            </a:xfrm>
            <a:prstGeom prst="rect">
              <a:avLst/>
            </a:prstGeom>
          </p:spPr>
        </p:pic>
      </p:grpSp>
      <p:grpSp>
        <p:nvGrpSpPr>
          <p:cNvPr id="190" name="Gruppo 189">
            <a:extLst>
              <a:ext uri="{FF2B5EF4-FFF2-40B4-BE49-F238E27FC236}">
                <a16:creationId xmlns:a16="http://schemas.microsoft.com/office/drawing/2014/main" id="{6FA1915F-54A0-628B-5DCF-647A370CF4EC}"/>
              </a:ext>
            </a:extLst>
          </p:cNvPr>
          <p:cNvGrpSpPr/>
          <p:nvPr/>
        </p:nvGrpSpPr>
        <p:grpSpPr>
          <a:xfrm>
            <a:off x="-243200" y="1561938"/>
            <a:ext cx="1966913" cy="1173861"/>
            <a:chOff x="5654335" y="2805113"/>
            <a:chExt cx="1966913" cy="1173861"/>
          </a:xfrm>
        </p:grpSpPr>
        <p:pic>
          <p:nvPicPr>
            <p:cNvPr id="191" name="Elemento grafico 190" descr="Utente con riempimento a tinta unita">
              <a:extLst>
                <a:ext uri="{FF2B5EF4-FFF2-40B4-BE49-F238E27FC236}">
                  <a16:creationId xmlns:a16="http://schemas.microsoft.com/office/drawing/2014/main" id="{B221A841-AF2A-03E1-3CA8-B3A036FF9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192" name="CasellaDiTesto 191">
              <a:extLst>
                <a:ext uri="{FF2B5EF4-FFF2-40B4-BE49-F238E27FC236}">
                  <a16:creationId xmlns:a16="http://schemas.microsoft.com/office/drawing/2014/main" id="{EC193C54-FE7D-E919-BCD6-1C6022193F9D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visitors</a:t>
              </a:r>
              <a:endParaRPr lang="it-IT" dirty="0">
                <a:latin typeface="Eurostile" panose="020B0504020202050204"/>
              </a:endParaRPr>
            </a:p>
          </p:txBody>
        </p:sp>
      </p:grpSp>
      <p:cxnSp>
        <p:nvCxnSpPr>
          <p:cNvPr id="193" name="Connettore a gomito 192">
            <a:extLst>
              <a:ext uri="{FF2B5EF4-FFF2-40B4-BE49-F238E27FC236}">
                <a16:creationId xmlns:a16="http://schemas.microsoft.com/office/drawing/2014/main" id="{EAC0E8AC-1492-8768-1A07-ECC99910982D}"/>
              </a:ext>
            </a:extLst>
          </p:cNvPr>
          <p:cNvCxnSpPr>
            <a:cxnSpLocks/>
            <a:stCxn id="192" idx="2"/>
          </p:cNvCxnSpPr>
          <p:nvPr/>
        </p:nvCxnSpPr>
        <p:spPr>
          <a:xfrm rot="5400000">
            <a:off x="498472" y="2976336"/>
            <a:ext cx="482323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4" name="Connettore a gomito 193">
            <a:extLst>
              <a:ext uri="{FF2B5EF4-FFF2-40B4-BE49-F238E27FC236}">
                <a16:creationId xmlns:a16="http://schemas.microsoft.com/office/drawing/2014/main" id="{1B590A81-C85C-EA20-53A0-3513C8A41509}"/>
              </a:ext>
            </a:extLst>
          </p:cNvPr>
          <p:cNvCxnSpPr>
            <a:cxnSpLocks/>
            <a:stCxn id="188" idx="2"/>
            <a:endCxn id="185" idx="0"/>
          </p:cNvCxnSpPr>
          <p:nvPr/>
        </p:nvCxnSpPr>
        <p:spPr>
          <a:xfrm rot="5400000">
            <a:off x="535831" y="4592725"/>
            <a:ext cx="407605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5" name="Connettore a gomito 204">
            <a:extLst>
              <a:ext uri="{FF2B5EF4-FFF2-40B4-BE49-F238E27FC236}">
                <a16:creationId xmlns:a16="http://schemas.microsoft.com/office/drawing/2014/main" id="{8DF2E9B1-55CD-8E2D-1EEB-B9B2E0713390}"/>
              </a:ext>
            </a:extLst>
          </p:cNvPr>
          <p:cNvCxnSpPr>
            <a:cxnSpLocks/>
          </p:cNvCxnSpPr>
          <p:nvPr/>
        </p:nvCxnSpPr>
        <p:spPr>
          <a:xfrm rot="5400000">
            <a:off x="1028105" y="2485845"/>
            <a:ext cx="1350818" cy="1008116"/>
          </a:xfrm>
          <a:prstGeom prst="bentConnector3">
            <a:avLst>
              <a:gd name="adj1" fmla="val 99846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4" name="Connettore a gomito 213">
            <a:extLst>
              <a:ext uri="{FF2B5EF4-FFF2-40B4-BE49-F238E27FC236}">
                <a16:creationId xmlns:a16="http://schemas.microsoft.com/office/drawing/2014/main" id="{9D7DD06B-B10A-6C8B-C7B3-7DB7FB7761FA}"/>
              </a:ext>
            </a:extLst>
          </p:cNvPr>
          <p:cNvCxnSpPr>
            <a:cxnSpLocks/>
            <a:stCxn id="89" idx="0"/>
            <a:endCxn id="62" idx="0"/>
          </p:cNvCxnSpPr>
          <p:nvPr/>
        </p:nvCxnSpPr>
        <p:spPr>
          <a:xfrm rot="16200000" flipV="1">
            <a:off x="4728334" y="-1242103"/>
            <a:ext cx="88801" cy="4909303"/>
          </a:xfrm>
          <a:prstGeom prst="bentConnector3">
            <a:avLst>
              <a:gd name="adj1" fmla="val 259138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D10397BF-50F6-708B-CE0F-6A3A2FF683FA}"/>
              </a:ext>
            </a:extLst>
          </p:cNvPr>
          <p:cNvCxnSpPr>
            <a:cxnSpLocks/>
          </p:cNvCxnSpPr>
          <p:nvPr/>
        </p:nvCxnSpPr>
        <p:spPr>
          <a:xfrm>
            <a:off x="7104112" y="2403293"/>
            <a:ext cx="0" cy="53492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9" name="Connettore diritto 218">
            <a:extLst>
              <a:ext uri="{FF2B5EF4-FFF2-40B4-BE49-F238E27FC236}">
                <a16:creationId xmlns:a16="http://schemas.microsoft.com/office/drawing/2014/main" id="{E23F8EFF-EEFD-E4ED-8E28-346AEBEA62F0}"/>
              </a:ext>
            </a:extLst>
          </p:cNvPr>
          <p:cNvCxnSpPr>
            <a:cxnSpLocks/>
          </p:cNvCxnSpPr>
          <p:nvPr/>
        </p:nvCxnSpPr>
        <p:spPr>
          <a:xfrm>
            <a:off x="7120239" y="4112078"/>
            <a:ext cx="0" cy="534923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0" name="Ovale 219">
            <a:extLst>
              <a:ext uri="{FF2B5EF4-FFF2-40B4-BE49-F238E27FC236}">
                <a16:creationId xmlns:a16="http://schemas.microsoft.com/office/drawing/2014/main" id="{4CE51D08-AF81-EADE-A10D-BCD3CA7C024B}"/>
              </a:ext>
            </a:extLst>
          </p:cNvPr>
          <p:cNvSpPr/>
          <p:nvPr/>
        </p:nvSpPr>
        <p:spPr>
          <a:xfrm>
            <a:off x="6016434" y="2279660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1</a:t>
            </a:r>
          </a:p>
        </p:txBody>
      </p:sp>
      <p:sp>
        <p:nvSpPr>
          <p:cNvPr id="221" name="Ovale 220">
            <a:extLst>
              <a:ext uri="{FF2B5EF4-FFF2-40B4-BE49-F238E27FC236}">
                <a16:creationId xmlns:a16="http://schemas.microsoft.com/office/drawing/2014/main" id="{BAD0C834-B31A-F667-899F-4971B3D72DA2}"/>
              </a:ext>
            </a:extLst>
          </p:cNvPr>
          <p:cNvSpPr/>
          <p:nvPr/>
        </p:nvSpPr>
        <p:spPr>
          <a:xfrm>
            <a:off x="6001016" y="5766233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0</a:t>
            </a:r>
          </a:p>
        </p:txBody>
      </p:sp>
      <p:sp>
        <p:nvSpPr>
          <p:cNvPr id="222" name="Ovale 221">
            <a:extLst>
              <a:ext uri="{FF2B5EF4-FFF2-40B4-BE49-F238E27FC236}">
                <a16:creationId xmlns:a16="http://schemas.microsoft.com/office/drawing/2014/main" id="{6F33E007-F4EA-6F48-43A7-7708C14D3406}"/>
              </a:ext>
            </a:extLst>
          </p:cNvPr>
          <p:cNvSpPr/>
          <p:nvPr/>
        </p:nvSpPr>
        <p:spPr>
          <a:xfrm>
            <a:off x="11638710" y="2397955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2</a:t>
            </a:r>
          </a:p>
        </p:txBody>
      </p:sp>
      <p:sp>
        <p:nvSpPr>
          <p:cNvPr id="223" name="Ovale 222">
            <a:extLst>
              <a:ext uri="{FF2B5EF4-FFF2-40B4-BE49-F238E27FC236}">
                <a16:creationId xmlns:a16="http://schemas.microsoft.com/office/drawing/2014/main" id="{8009792E-DB5A-308B-4215-7861E91CCBCC}"/>
              </a:ext>
            </a:extLst>
          </p:cNvPr>
          <p:cNvSpPr/>
          <p:nvPr/>
        </p:nvSpPr>
        <p:spPr>
          <a:xfrm>
            <a:off x="10664143" y="4090911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3</a:t>
            </a:r>
          </a:p>
        </p:txBody>
      </p:sp>
      <p:sp>
        <p:nvSpPr>
          <p:cNvPr id="224" name="Ovale 223">
            <a:extLst>
              <a:ext uri="{FF2B5EF4-FFF2-40B4-BE49-F238E27FC236}">
                <a16:creationId xmlns:a16="http://schemas.microsoft.com/office/drawing/2014/main" id="{3FAFA768-9626-10BB-24D2-8E77561FBB3F}"/>
              </a:ext>
            </a:extLst>
          </p:cNvPr>
          <p:cNvSpPr/>
          <p:nvPr/>
        </p:nvSpPr>
        <p:spPr>
          <a:xfrm>
            <a:off x="11667351" y="5766233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4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1103361-6116-D6D4-0281-2C173139C343}"/>
              </a:ext>
            </a:extLst>
          </p:cNvPr>
          <p:cNvSpPr/>
          <p:nvPr/>
        </p:nvSpPr>
        <p:spPr>
          <a:xfrm>
            <a:off x="2135562" y="3602301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Eurostile" panose="020B0504020202050204"/>
            </a:endParaRPr>
          </a:p>
        </p:txBody>
      </p: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1B80D006-EE28-34AE-0B0D-FD37E50C924F}"/>
              </a:ext>
            </a:extLst>
          </p:cNvPr>
          <p:cNvCxnSpPr>
            <a:cxnSpLocks/>
          </p:cNvCxnSpPr>
          <p:nvPr/>
        </p:nvCxnSpPr>
        <p:spPr>
          <a:xfrm rot="10800000">
            <a:off x="1199456" y="3665312"/>
            <a:ext cx="1008114" cy="977157"/>
          </a:xfrm>
          <a:prstGeom prst="bentConnector3">
            <a:avLst>
              <a:gd name="adj1" fmla="val 113"/>
            </a:avLst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Rettangolo 14">
            <a:extLst>
              <a:ext uri="{FF2B5EF4-FFF2-40B4-BE49-F238E27FC236}">
                <a16:creationId xmlns:a16="http://schemas.microsoft.com/office/drawing/2014/main" id="{4BB712F2-8C19-16A6-CDF1-2996958F4BE3}"/>
              </a:ext>
            </a:extLst>
          </p:cNvPr>
          <p:cNvSpPr/>
          <p:nvPr/>
        </p:nvSpPr>
        <p:spPr>
          <a:xfrm>
            <a:off x="2293294" y="1309845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20B0EA8-49F7-797C-1EBE-EA078F75A118}"/>
              </a:ext>
            </a:extLst>
          </p:cNvPr>
          <p:cNvSpPr/>
          <p:nvPr/>
        </p:nvSpPr>
        <p:spPr>
          <a:xfrm>
            <a:off x="2293294" y="476767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405C0BE5-B4A0-16C1-30DA-8D375BDC697F}"/>
              </a:ext>
            </a:extLst>
          </p:cNvPr>
          <p:cNvSpPr/>
          <p:nvPr/>
        </p:nvSpPr>
        <p:spPr>
          <a:xfrm>
            <a:off x="7227386" y="1381195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7C7E2010-BCC0-5C8C-B804-B3D23B833841}"/>
              </a:ext>
            </a:extLst>
          </p:cNvPr>
          <p:cNvSpPr/>
          <p:nvPr/>
        </p:nvSpPr>
        <p:spPr>
          <a:xfrm>
            <a:off x="7228633" y="3091929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73814B70-1902-3245-5E20-31B3848495FE}"/>
              </a:ext>
            </a:extLst>
          </p:cNvPr>
          <p:cNvSpPr/>
          <p:nvPr/>
        </p:nvSpPr>
        <p:spPr>
          <a:xfrm>
            <a:off x="7227386" y="476767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FW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6598F8B-FE34-BA2C-D67B-99DA01DDB6CB}"/>
              </a:ext>
            </a:extLst>
          </p:cNvPr>
          <p:cNvSpPr/>
          <p:nvPr/>
        </p:nvSpPr>
        <p:spPr>
          <a:xfrm>
            <a:off x="7228633" y="1646882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WAF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E44284E-6ECC-29DB-E399-E89CC35E4369}"/>
              </a:ext>
            </a:extLst>
          </p:cNvPr>
          <p:cNvSpPr/>
          <p:nvPr/>
        </p:nvSpPr>
        <p:spPr>
          <a:xfrm>
            <a:off x="7227386" y="335880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IPS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A7A4BC2-8247-EE78-6D55-D5365EB44543}"/>
              </a:ext>
            </a:extLst>
          </p:cNvPr>
          <p:cNvSpPr/>
          <p:nvPr/>
        </p:nvSpPr>
        <p:spPr>
          <a:xfrm>
            <a:off x="7228633" y="5030939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IPS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E208D23E-4A1E-7A0B-BF99-E85CE18F5F78}"/>
              </a:ext>
            </a:extLst>
          </p:cNvPr>
          <p:cNvSpPr/>
          <p:nvPr/>
        </p:nvSpPr>
        <p:spPr>
          <a:xfrm>
            <a:off x="7227386" y="529920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VPN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DD4F1CCD-E343-6ED0-C693-9896E3CBFBE6}"/>
              </a:ext>
            </a:extLst>
          </p:cNvPr>
          <p:cNvSpPr/>
          <p:nvPr/>
        </p:nvSpPr>
        <p:spPr>
          <a:xfrm>
            <a:off x="2293294" y="1576800"/>
            <a:ext cx="504056" cy="2476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VPN</a:t>
            </a:r>
          </a:p>
        </p:txBody>
      </p:sp>
    </p:spTree>
    <p:extLst>
      <p:ext uri="{BB962C8B-B14F-4D97-AF65-F5344CB8AC3E}">
        <p14:creationId xmlns:p14="http://schemas.microsoft.com/office/powerpoint/2010/main" val="42911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4CDF4-00DC-7DD3-6BD1-92FE494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urostile"/>
                <a:cs typeface="Arial"/>
              </a:rPr>
              <a:t>Vanilla network</a:t>
            </a:r>
            <a:endParaRPr lang="en-US" dirty="0"/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38B19056-65AD-FD31-8C6D-4FCBF7C0C66B}"/>
              </a:ext>
            </a:extLst>
          </p:cNvPr>
          <p:cNvGrpSpPr/>
          <p:nvPr/>
        </p:nvGrpSpPr>
        <p:grpSpPr>
          <a:xfrm>
            <a:off x="495162" y="4428030"/>
            <a:ext cx="1966913" cy="1173861"/>
            <a:chOff x="5654335" y="2805113"/>
            <a:chExt cx="1966913" cy="1173861"/>
          </a:xfrm>
        </p:grpSpPr>
        <p:pic>
          <p:nvPicPr>
            <p:cNvPr id="3" name="Elemento grafico 2" descr="Utente con riempimento a tinta unita">
              <a:extLst>
                <a:ext uri="{FF2B5EF4-FFF2-40B4-BE49-F238E27FC236}">
                  <a16:creationId xmlns:a16="http://schemas.microsoft.com/office/drawing/2014/main" id="{F65B18E8-F485-8442-83AE-2AE4FF1F3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BDE18A6-BC4E-3E01-BFF2-C09992C8FD8B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Eurostile" panose="020B0504020202050204"/>
                  <a:cs typeface="Calibri"/>
                </a:rPr>
                <a:t>remote employees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268B08F0-5387-E9EC-CFF9-6A338FD4ECFD}"/>
              </a:ext>
            </a:extLst>
          </p:cNvPr>
          <p:cNvGrpSpPr/>
          <p:nvPr/>
        </p:nvGrpSpPr>
        <p:grpSpPr>
          <a:xfrm>
            <a:off x="8309612" y="1624864"/>
            <a:ext cx="1966913" cy="1173860"/>
            <a:chOff x="4363697" y="5062538"/>
            <a:chExt cx="1966913" cy="1173860"/>
          </a:xfrm>
        </p:grpSpPr>
        <p:sp>
          <p:nvSpPr>
            <p:cNvPr id="23" name="CasellaDiTesto 3">
              <a:extLst>
                <a:ext uri="{FF2B5EF4-FFF2-40B4-BE49-F238E27FC236}">
                  <a16:creationId xmlns:a16="http://schemas.microsoft.com/office/drawing/2014/main" id="{FBDE18A6-BC4E-3E01-BFF2-C09992C8FD8B}"/>
                </a:ext>
              </a:extLst>
            </p:cNvPr>
            <p:cNvSpPr txBox="1"/>
            <p:nvPr/>
          </p:nvSpPr>
          <p:spPr>
            <a:xfrm>
              <a:off x="4363697" y="5870638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DNS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24" name="Elemento grafico 15" descr="Terminale cmd con riempimento a tinta unita">
              <a:extLst>
                <a:ext uri="{FF2B5EF4-FFF2-40B4-BE49-F238E27FC236}">
                  <a16:creationId xmlns:a16="http://schemas.microsoft.com/office/drawing/2014/main" id="{E2BDF6C5-742B-9638-7266-66888853D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88706" y="5062538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C77137B8-0D57-53E5-CCD1-A44DB1E85D38}"/>
              </a:ext>
            </a:extLst>
          </p:cNvPr>
          <p:cNvGrpSpPr/>
          <p:nvPr/>
        </p:nvGrpSpPr>
        <p:grpSpPr>
          <a:xfrm>
            <a:off x="8313684" y="3777966"/>
            <a:ext cx="1966913" cy="1173860"/>
            <a:chOff x="8197510" y="5081588"/>
            <a:chExt cx="1966913" cy="1173860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5B9EAA26-B409-CACA-DCFE-6DADB43A600A}"/>
                </a:ext>
              </a:extLst>
            </p:cNvPr>
            <p:cNvSpPr txBox="1"/>
            <p:nvPr/>
          </p:nvSpPr>
          <p:spPr>
            <a:xfrm>
              <a:off x="8197510" y="5889688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app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26" name="Elemento grafico 25" descr="Monitor con riempimento a tinta unita">
              <a:extLst>
                <a:ext uri="{FF2B5EF4-FFF2-40B4-BE49-F238E27FC236}">
                  <a16:creationId xmlns:a16="http://schemas.microsoft.com/office/drawing/2014/main" id="{B1C43F31-81B2-3A38-7321-1A46E627A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22519" y="5081588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8105CD87-6573-FCAC-5567-609A92ED8286}"/>
              </a:ext>
            </a:extLst>
          </p:cNvPr>
          <p:cNvGrpSpPr/>
          <p:nvPr/>
        </p:nvGrpSpPr>
        <p:grpSpPr>
          <a:xfrm>
            <a:off x="3995420" y="3777965"/>
            <a:ext cx="1966913" cy="1173861"/>
            <a:chOff x="9507197" y="3476625"/>
            <a:chExt cx="1966913" cy="1173861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3EB1231B-F570-70D5-5166-4C2CCEB87D21}"/>
                </a:ext>
              </a:extLst>
            </p:cNvPr>
            <p:cNvSpPr txBox="1"/>
            <p:nvPr/>
          </p:nvSpPr>
          <p:spPr>
            <a:xfrm>
              <a:off x="9507197" y="4284726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web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28" name="Elemento grafico 27" descr="Internet con riempimento a tinta unita">
              <a:extLst>
                <a:ext uri="{FF2B5EF4-FFF2-40B4-BE49-F238E27FC236}">
                  <a16:creationId xmlns:a16="http://schemas.microsoft.com/office/drawing/2014/main" id="{849544F2-7D49-F0B0-E4CA-A3F6102DE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032206" y="3476625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0DED802D-512A-2FB0-CE86-E7824349C985}"/>
              </a:ext>
            </a:extLst>
          </p:cNvPr>
          <p:cNvGrpSpPr/>
          <p:nvPr/>
        </p:nvGrpSpPr>
        <p:grpSpPr>
          <a:xfrm>
            <a:off x="9753093" y="3777966"/>
            <a:ext cx="1966913" cy="1173861"/>
            <a:chOff x="7306922" y="3629025"/>
            <a:chExt cx="1966913" cy="1173861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BD922C57-9F0A-F742-2ACD-9350B8434C66}"/>
                </a:ext>
              </a:extLst>
            </p:cNvPr>
            <p:cNvSpPr txBox="1"/>
            <p:nvPr/>
          </p:nvSpPr>
          <p:spPr>
            <a:xfrm>
              <a:off x="7306922" y="4437126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controllers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30" name="Elemento grafico 29" descr="Mano robotica con riempimento a tinta unita">
              <a:extLst>
                <a:ext uri="{FF2B5EF4-FFF2-40B4-BE49-F238E27FC236}">
                  <a16:creationId xmlns:a16="http://schemas.microsoft.com/office/drawing/2014/main" id="{35A8B0EE-16F2-B89F-A973-B76267377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31931" y="3629025"/>
              <a:ext cx="914400" cy="914400"/>
            </a:xfrm>
            <a:prstGeom prst="rect">
              <a:avLst/>
            </a:prstGeom>
          </p:spPr>
        </p:pic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8260BA38-438B-6926-50FB-B8922B6EADF3}"/>
              </a:ext>
            </a:extLst>
          </p:cNvPr>
          <p:cNvGrpSpPr/>
          <p:nvPr/>
        </p:nvGrpSpPr>
        <p:grpSpPr>
          <a:xfrm>
            <a:off x="6867708" y="3777965"/>
            <a:ext cx="1966913" cy="1173861"/>
            <a:chOff x="10150135" y="5100638"/>
            <a:chExt cx="1966913" cy="1173861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3317AFDB-3EE4-2143-B82A-92BE321ABC12}"/>
                </a:ext>
              </a:extLst>
            </p:cNvPr>
            <p:cNvSpPr txBox="1"/>
            <p:nvPr/>
          </p:nvSpPr>
          <p:spPr>
            <a:xfrm>
              <a:off x="10150135" y="5908739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DB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32" name="Elemento grafico 31" descr="Database con riempimento a tinta unita">
              <a:extLst>
                <a:ext uri="{FF2B5EF4-FFF2-40B4-BE49-F238E27FC236}">
                  <a16:creationId xmlns:a16="http://schemas.microsoft.com/office/drawing/2014/main" id="{70D386A0-872E-5239-D9E5-EE5190D9A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675144" y="5100638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AEE493FA-98C4-8428-0531-80C09FFFA4E5}"/>
              </a:ext>
            </a:extLst>
          </p:cNvPr>
          <p:cNvGrpSpPr/>
          <p:nvPr/>
        </p:nvGrpSpPr>
        <p:grpSpPr>
          <a:xfrm>
            <a:off x="495162" y="2818464"/>
            <a:ext cx="1966913" cy="1201961"/>
            <a:chOff x="920410" y="3081813"/>
            <a:chExt cx="1966913" cy="1201961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DE34BD76-3838-DA3F-AA20-3167C6281943}"/>
                </a:ext>
              </a:extLst>
            </p:cNvPr>
            <p:cNvSpPr txBox="1"/>
            <p:nvPr/>
          </p:nvSpPr>
          <p:spPr>
            <a:xfrm>
              <a:off x="920410" y="39180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Internet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34" name="Elemento grafico 33" descr="Sincronizzazione cloud con riempimento a tinta unita">
              <a:extLst>
                <a:ext uri="{FF2B5EF4-FFF2-40B4-BE49-F238E27FC236}">
                  <a16:creationId xmlns:a16="http://schemas.microsoft.com/office/drawing/2014/main" id="{25DC40A6-A105-6212-218E-F33D76EEE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445419" y="3081813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0EF4C272-367A-AAF8-60DC-F4D8C019E29C}"/>
              </a:ext>
            </a:extLst>
          </p:cNvPr>
          <p:cNvGrpSpPr/>
          <p:nvPr/>
        </p:nvGrpSpPr>
        <p:grpSpPr>
          <a:xfrm>
            <a:off x="495162" y="1192816"/>
            <a:ext cx="1966913" cy="1173861"/>
            <a:chOff x="5654335" y="2805113"/>
            <a:chExt cx="1966913" cy="1173861"/>
          </a:xfrm>
        </p:grpSpPr>
        <p:pic>
          <p:nvPicPr>
            <p:cNvPr id="37" name="Elemento grafico 36" descr="Utente con riempimento a tinta unita">
              <a:extLst>
                <a:ext uri="{FF2B5EF4-FFF2-40B4-BE49-F238E27FC236}">
                  <a16:creationId xmlns:a16="http://schemas.microsoft.com/office/drawing/2014/main" id="{A0A8A789-7328-7DB3-C3F9-54B01B153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1512D185-C24E-6220-E92B-A0F2D39D369F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visitors</a:t>
              </a:r>
              <a:endParaRPr lang="it-IT" dirty="0">
                <a:latin typeface="Eurostile" panose="020B0504020202050204"/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4ED67E71-2618-2D23-C2DC-7652E1EEA5EB}"/>
              </a:ext>
            </a:extLst>
          </p:cNvPr>
          <p:cNvGrpSpPr/>
          <p:nvPr/>
        </p:nvGrpSpPr>
        <p:grpSpPr>
          <a:xfrm>
            <a:off x="3991385" y="1624864"/>
            <a:ext cx="1966913" cy="1173861"/>
            <a:chOff x="5654335" y="2805113"/>
            <a:chExt cx="1966913" cy="1173861"/>
          </a:xfrm>
        </p:grpSpPr>
        <p:pic>
          <p:nvPicPr>
            <p:cNvPr id="41" name="Elemento grafico 40" descr="Utente con riempimento a tinta unita">
              <a:extLst>
                <a:ext uri="{FF2B5EF4-FFF2-40B4-BE49-F238E27FC236}">
                  <a16:creationId xmlns:a16="http://schemas.microsoft.com/office/drawing/2014/main" id="{7D19E835-878E-EBF4-102C-1B7AF2401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41D980F0-01C9-7EE9-67EA-8C42D853E24B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guests</a:t>
              </a:r>
              <a:endParaRPr lang="it-IT" dirty="0">
                <a:latin typeface="Eurostile" panose="020B0504020202050204"/>
              </a:endParaRP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84A90283-A148-B4C5-8527-CD61DC9A4E64}"/>
              </a:ext>
            </a:extLst>
          </p:cNvPr>
          <p:cNvGrpSpPr/>
          <p:nvPr/>
        </p:nvGrpSpPr>
        <p:grpSpPr>
          <a:xfrm>
            <a:off x="5430794" y="1624864"/>
            <a:ext cx="1966913" cy="1173861"/>
            <a:chOff x="5654335" y="2805113"/>
            <a:chExt cx="1966913" cy="1173861"/>
          </a:xfrm>
        </p:grpSpPr>
        <p:pic>
          <p:nvPicPr>
            <p:cNvPr id="44" name="Elemento grafico 43" descr="Utente con riempimento a tinta unita">
              <a:extLst>
                <a:ext uri="{FF2B5EF4-FFF2-40B4-BE49-F238E27FC236}">
                  <a16:creationId xmlns:a16="http://schemas.microsoft.com/office/drawing/2014/main" id="{9638E3BB-27E5-C774-E27D-DF70FCF82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379809BD-D438-7014-6536-9436CACC9B78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local employees</a:t>
              </a: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0E9A1865-D0CD-8D13-D063-69C8029F7E95}"/>
              </a:ext>
            </a:extLst>
          </p:cNvPr>
          <p:cNvGrpSpPr/>
          <p:nvPr/>
        </p:nvGrpSpPr>
        <p:grpSpPr>
          <a:xfrm>
            <a:off x="9755588" y="1624864"/>
            <a:ext cx="1966913" cy="1173860"/>
            <a:chOff x="4363697" y="5062538"/>
            <a:chExt cx="1966913" cy="1173860"/>
          </a:xfrm>
        </p:grpSpPr>
        <p:sp>
          <p:nvSpPr>
            <p:cNvPr id="48" name="CasellaDiTesto 3">
              <a:extLst>
                <a:ext uri="{FF2B5EF4-FFF2-40B4-BE49-F238E27FC236}">
                  <a16:creationId xmlns:a16="http://schemas.microsoft.com/office/drawing/2014/main" id="{CEE71585-4A0A-463E-1894-861A4E08989E}"/>
                </a:ext>
              </a:extLst>
            </p:cNvPr>
            <p:cNvSpPr txBox="1"/>
            <p:nvPr/>
          </p:nvSpPr>
          <p:spPr>
            <a:xfrm>
              <a:off x="4363697" y="5870638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DHCP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49" name="Elemento grafico 15" descr="Terminale cmd con riempimento a tinta unita">
              <a:extLst>
                <a:ext uri="{FF2B5EF4-FFF2-40B4-BE49-F238E27FC236}">
                  <a16:creationId xmlns:a16="http://schemas.microsoft.com/office/drawing/2014/main" id="{9ED54250-55AA-D9FD-D355-DA3CDD077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88706" y="5062538"/>
              <a:ext cx="914400" cy="914400"/>
            </a:xfrm>
            <a:prstGeom prst="rect">
              <a:avLst/>
            </a:prstGeom>
          </p:spPr>
        </p:pic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F7F0AA01-E5FB-07ED-D7B9-CA88C83A858F}"/>
              </a:ext>
            </a:extLst>
          </p:cNvPr>
          <p:cNvGrpSpPr/>
          <p:nvPr/>
        </p:nvGrpSpPr>
        <p:grpSpPr>
          <a:xfrm>
            <a:off x="5434829" y="3673188"/>
            <a:ext cx="1966913" cy="1278638"/>
            <a:chOff x="5044735" y="3633786"/>
            <a:chExt cx="1966913" cy="1278638"/>
          </a:xfrm>
        </p:grpSpPr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0453CB21-2186-8DB7-2C4E-A49B17B8443D}"/>
                </a:ext>
              </a:extLst>
            </p:cNvPr>
            <p:cNvSpPr txBox="1"/>
            <p:nvPr/>
          </p:nvSpPr>
          <p:spPr>
            <a:xfrm>
              <a:off x="5044735" y="454666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mail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54" name="Elemento grafico 53" descr="Posta elettronica con riempimento a tinta unita">
              <a:extLst>
                <a:ext uri="{FF2B5EF4-FFF2-40B4-BE49-F238E27FC236}">
                  <a16:creationId xmlns:a16="http://schemas.microsoft.com/office/drawing/2014/main" id="{CA41E5D4-217B-8D4A-33E8-0E0AFAA9B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67362" y="3633786"/>
              <a:ext cx="914400" cy="914400"/>
            </a:xfrm>
            <a:prstGeom prst="rect">
              <a:avLst/>
            </a:prstGeom>
          </p:spPr>
        </p:pic>
      </p:grpSp>
      <p:sp>
        <p:nvSpPr>
          <p:cNvPr id="61" name="Rettangolo 60">
            <a:extLst>
              <a:ext uri="{FF2B5EF4-FFF2-40B4-BE49-F238E27FC236}">
                <a16:creationId xmlns:a16="http://schemas.microsoft.com/office/drawing/2014/main" id="{6EA3FAA3-BE7D-C133-26F1-BD6A927335F8}"/>
              </a:ext>
            </a:extLst>
          </p:cNvPr>
          <p:cNvSpPr/>
          <p:nvPr/>
        </p:nvSpPr>
        <p:spPr>
          <a:xfrm>
            <a:off x="3432953" y="1552856"/>
            <a:ext cx="8092404" cy="3528392"/>
          </a:xfrm>
          <a:prstGeom prst="rect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cxnSp>
        <p:nvCxnSpPr>
          <p:cNvPr id="10" name="Connettore a gomito 9">
            <a:extLst>
              <a:ext uri="{FF2B5EF4-FFF2-40B4-BE49-F238E27FC236}">
                <a16:creationId xmlns:a16="http://schemas.microsoft.com/office/drawing/2014/main" id="{B675B713-42F7-436D-D2A6-119C1B9B104B}"/>
              </a:ext>
            </a:extLst>
          </p:cNvPr>
          <p:cNvCxnSpPr>
            <a:cxnSpLocks/>
            <a:stCxn id="38" idx="2"/>
          </p:cNvCxnSpPr>
          <p:nvPr/>
        </p:nvCxnSpPr>
        <p:spPr>
          <a:xfrm rot="5400000">
            <a:off x="1236834" y="2607214"/>
            <a:ext cx="482323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E34D2957-C87E-CBB2-0FEF-32BC4FDC022D}"/>
              </a:ext>
            </a:extLst>
          </p:cNvPr>
          <p:cNvSpPr/>
          <p:nvPr/>
        </p:nvSpPr>
        <p:spPr>
          <a:xfrm>
            <a:off x="3526477" y="320518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Eurostile" panose="020B0504020202050204"/>
            </a:endParaRPr>
          </a:p>
        </p:txBody>
      </p:sp>
      <p:cxnSp>
        <p:nvCxnSpPr>
          <p:cNvPr id="17" name="Connettore a gomito 16">
            <a:extLst>
              <a:ext uri="{FF2B5EF4-FFF2-40B4-BE49-F238E27FC236}">
                <a16:creationId xmlns:a16="http://schemas.microsoft.com/office/drawing/2014/main" id="{21EAD21C-390F-8A9B-93F3-A5CF6607D3FA}"/>
              </a:ext>
            </a:extLst>
          </p:cNvPr>
          <p:cNvCxnSpPr>
            <a:cxnSpLocks/>
            <a:stCxn id="42" idx="2"/>
            <a:endCxn id="16" idx="6"/>
          </p:cNvCxnSpPr>
          <p:nvPr/>
        </p:nvCxnSpPr>
        <p:spPr>
          <a:xfrm rot="5400000">
            <a:off x="4083434" y="2385785"/>
            <a:ext cx="478469" cy="1304349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3D6C8D0D-D640-16A4-FF71-93D1B6AF941B}"/>
              </a:ext>
            </a:extLst>
          </p:cNvPr>
          <p:cNvCxnSpPr>
            <a:cxnSpLocks/>
            <a:stCxn id="54" idx="0"/>
            <a:endCxn id="16" idx="6"/>
          </p:cNvCxnSpPr>
          <p:nvPr/>
        </p:nvCxnSpPr>
        <p:spPr>
          <a:xfrm rot="16200000" flipV="1">
            <a:off x="4844578" y="2103109"/>
            <a:ext cx="395994" cy="2744163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Connettore a gomito 76">
            <a:extLst>
              <a:ext uri="{FF2B5EF4-FFF2-40B4-BE49-F238E27FC236}">
                <a16:creationId xmlns:a16="http://schemas.microsoft.com/office/drawing/2014/main" id="{19ED7EBB-2CFB-9567-5206-26B618CD4CB7}"/>
              </a:ext>
            </a:extLst>
          </p:cNvPr>
          <p:cNvCxnSpPr>
            <a:cxnSpLocks/>
            <a:stCxn id="45" idx="2"/>
            <a:endCxn id="16" idx="6"/>
          </p:cNvCxnSpPr>
          <p:nvPr/>
        </p:nvCxnSpPr>
        <p:spPr>
          <a:xfrm rot="5400000">
            <a:off x="4803138" y="1666080"/>
            <a:ext cx="478469" cy="2743758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1" name="Connettore a gomito 80">
            <a:extLst>
              <a:ext uri="{FF2B5EF4-FFF2-40B4-BE49-F238E27FC236}">
                <a16:creationId xmlns:a16="http://schemas.microsoft.com/office/drawing/2014/main" id="{891C8587-EB4B-8F51-6DF1-3E62D055C658}"/>
              </a:ext>
            </a:extLst>
          </p:cNvPr>
          <p:cNvCxnSpPr>
            <a:cxnSpLocks/>
            <a:stCxn id="23" idx="2"/>
            <a:endCxn id="16" idx="6"/>
          </p:cNvCxnSpPr>
          <p:nvPr/>
        </p:nvCxnSpPr>
        <p:spPr>
          <a:xfrm rot="5400000">
            <a:off x="6242546" y="226671"/>
            <a:ext cx="478470" cy="5622576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3" name="Connettore a gomito 82">
            <a:extLst>
              <a:ext uri="{FF2B5EF4-FFF2-40B4-BE49-F238E27FC236}">
                <a16:creationId xmlns:a16="http://schemas.microsoft.com/office/drawing/2014/main" id="{D1A0BAB8-DFDC-7E1F-744A-C28C6A851984}"/>
              </a:ext>
            </a:extLst>
          </p:cNvPr>
          <p:cNvCxnSpPr>
            <a:cxnSpLocks/>
            <a:stCxn id="48" idx="2"/>
            <a:endCxn id="16" idx="6"/>
          </p:cNvCxnSpPr>
          <p:nvPr/>
        </p:nvCxnSpPr>
        <p:spPr>
          <a:xfrm rot="5400000">
            <a:off x="6965534" y="-496317"/>
            <a:ext cx="478470" cy="7068552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Connettore a gomito 86">
            <a:extLst>
              <a:ext uri="{FF2B5EF4-FFF2-40B4-BE49-F238E27FC236}">
                <a16:creationId xmlns:a16="http://schemas.microsoft.com/office/drawing/2014/main" id="{4EA97BEE-76E7-3214-25E1-F0727B79C9D9}"/>
              </a:ext>
            </a:extLst>
          </p:cNvPr>
          <p:cNvCxnSpPr>
            <a:cxnSpLocks/>
            <a:stCxn id="32" idx="0"/>
            <a:endCxn id="16" idx="6"/>
          </p:cNvCxnSpPr>
          <p:nvPr/>
        </p:nvCxnSpPr>
        <p:spPr>
          <a:xfrm rot="16200000" flipV="1">
            <a:off x="5509820" y="1437868"/>
            <a:ext cx="500771" cy="4179424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Connettore a gomito 89">
            <a:extLst>
              <a:ext uri="{FF2B5EF4-FFF2-40B4-BE49-F238E27FC236}">
                <a16:creationId xmlns:a16="http://schemas.microsoft.com/office/drawing/2014/main" id="{0EEA7462-29B7-A8FD-E358-1314DEACA8C0}"/>
              </a:ext>
            </a:extLst>
          </p:cNvPr>
          <p:cNvCxnSpPr>
            <a:cxnSpLocks/>
            <a:stCxn id="26" idx="0"/>
            <a:endCxn id="16" idx="6"/>
          </p:cNvCxnSpPr>
          <p:nvPr/>
        </p:nvCxnSpPr>
        <p:spPr>
          <a:xfrm rot="16200000" flipV="1">
            <a:off x="6232807" y="714880"/>
            <a:ext cx="500772" cy="5625400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Connettore a gomito 92">
            <a:extLst>
              <a:ext uri="{FF2B5EF4-FFF2-40B4-BE49-F238E27FC236}">
                <a16:creationId xmlns:a16="http://schemas.microsoft.com/office/drawing/2014/main" id="{1318AF3D-898F-E221-4A04-28A2AF3A4FD5}"/>
              </a:ext>
            </a:extLst>
          </p:cNvPr>
          <p:cNvCxnSpPr>
            <a:cxnSpLocks/>
            <a:stCxn id="30" idx="0"/>
            <a:endCxn id="16" idx="6"/>
          </p:cNvCxnSpPr>
          <p:nvPr/>
        </p:nvCxnSpPr>
        <p:spPr>
          <a:xfrm rot="16200000" flipV="1">
            <a:off x="6952512" y="-4825"/>
            <a:ext cx="500772" cy="7064809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5" name="Connettore a gomito 104">
            <a:extLst>
              <a:ext uri="{FF2B5EF4-FFF2-40B4-BE49-F238E27FC236}">
                <a16:creationId xmlns:a16="http://schemas.microsoft.com/office/drawing/2014/main" id="{8BD8541D-DAB8-15CB-41BF-09B1C55940AD}"/>
              </a:ext>
            </a:extLst>
          </p:cNvPr>
          <p:cNvCxnSpPr>
            <a:cxnSpLocks/>
            <a:endCxn id="16" idx="6"/>
          </p:cNvCxnSpPr>
          <p:nvPr/>
        </p:nvCxnSpPr>
        <p:spPr>
          <a:xfrm rot="10800000">
            <a:off x="3670493" y="3277195"/>
            <a:ext cx="1304350" cy="563187"/>
          </a:xfrm>
          <a:prstGeom prst="bentConnector3">
            <a:avLst>
              <a:gd name="adj1" fmla="val 19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1" name="Connettore a gomito 110">
            <a:extLst>
              <a:ext uri="{FF2B5EF4-FFF2-40B4-BE49-F238E27FC236}">
                <a16:creationId xmlns:a16="http://schemas.microsoft.com/office/drawing/2014/main" id="{7A7AC022-9768-56DA-D6B7-0EA6CC763575}"/>
              </a:ext>
            </a:extLst>
          </p:cNvPr>
          <p:cNvCxnSpPr>
            <a:cxnSpLocks/>
            <a:stCxn id="16" idx="2"/>
            <a:endCxn id="34" idx="3"/>
          </p:cNvCxnSpPr>
          <p:nvPr/>
        </p:nvCxnSpPr>
        <p:spPr>
          <a:xfrm rot="10800000">
            <a:off x="1934571" y="3275664"/>
            <a:ext cx="1591906" cy="153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7" name="Connettore a gomito 116">
            <a:extLst>
              <a:ext uri="{FF2B5EF4-FFF2-40B4-BE49-F238E27FC236}">
                <a16:creationId xmlns:a16="http://schemas.microsoft.com/office/drawing/2014/main" id="{1AA24406-6BB2-DB8D-DB10-FA398DEAC85C}"/>
              </a:ext>
            </a:extLst>
          </p:cNvPr>
          <p:cNvCxnSpPr>
            <a:cxnSpLocks/>
            <a:stCxn id="33" idx="2"/>
            <a:endCxn id="3" idx="0"/>
          </p:cNvCxnSpPr>
          <p:nvPr/>
        </p:nvCxnSpPr>
        <p:spPr>
          <a:xfrm rot="5400000">
            <a:off x="1274193" y="4223603"/>
            <a:ext cx="407605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2" name="Cilindro 121">
            <a:extLst>
              <a:ext uri="{FF2B5EF4-FFF2-40B4-BE49-F238E27FC236}">
                <a16:creationId xmlns:a16="http://schemas.microsoft.com/office/drawing/2014/main" id="{D50A5FE1-8EA0-1C57-B6E7-87A18FF29E84}"/>
              </a:ext>
            </a:extLst>
          </p:cNvPr>
          <p:cNvSpPr/>
          <p:nvPr/>
        </p:nvSpPr>
        <p:spPr>
          <a:xfrm>
            <a:off x="11208568" y="5661248"/>
            <a:ext cx="938213" cy="592265"/>
          </a:xfrm>
          <a:prstGeom prst="can">
            <a:avLst/>
          </a:prstGeom>
          <a:ln w="12700"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Eurostile"/>
                <a:cs typeface="Calibri"/>
              </a:rPr>
              <a:t>intents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382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4CDF4-00DC-7DD3-6BD1-92FE494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urostile"/>
                <a:cs typeface="Arial"/>
              </a:rPr>
              <a:t>Stage 1: zones (grouping network functions)</a:t>
            </a:r>
            <a:endParaRPr lang="en-US" dirty="0"/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38B19056-65AD-FD31-8C6D-4FCBF7C0C66B}"/>
              </a:ext>
            </a:extLst>
          </p:cNvPr>
          <p:cNvGrpSpPr/>
          <p:nvPr/>
        </p:nvGrpSpPr>
        <p:grpSpPr>
          <a:xfrm>
            <a:off x="495162" y="4428030"/>
            <a:ext cx="1966913" cy="1173861"/>
            <a:chOff x="5654335" y="2805113"/>
            <a:chExt cx="1966913" cy="1173861"/>
          </a:xfrm>
        </p:grpSpPr>
        <p:pic>
          <p:nvPicPr>
            <p:cNvPr id="3" name="Elemento grafico 2" descr="Utente con riempimento a tinta unita">
              <a:extLst>
                <a:ext uri="{FF2B5EF4-FFF2-40B4-BE49-F238E27FC236}">
                  <a16:creationId xmlns:a16="http://schemas.microsoft.com/office/drawing/2014/main" id="{F65B18E8-F485-8442-83AE-2AE4FF1F3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FBDE18A6-BC4E-3E01-BFF2-C09992C8FD8B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Eurostile" panose="020B0504020202050204"/>
                  <a:cs typeface="Calibri"/>
                </a:rPr>
                <a:t>remote employees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:a16="http://schemas.microsoft.com/office/drawing/2014/main" id="{268B08F0-5387-E9EC-CFF9-6A338FD4ECFD}"/>
              </a:ext>
            </a:extLst>
          </p:cNvPr>
          <p:cNvGrpSpPr/>
          <p:nvPr/>
        </p:nvGrpSpPr>
        <p:grpSpPr>
          <a:xfrm>
            <a:off x="8309612" y="1624864"/>
            <a:ext cx="1966913" cy="1173860"/>
            <a:chOff x="4363697" y="5062538"/>
            <a:chExt cx="1966913" cy="1173860"/>
          </a:xfrm>
        </p:grpSpPr>
        <p:sp>
          <p:nvSpPr>
            <p:cNvPr id="23" name="CasellaDiTesto 3">
              <a:extLst>
                <a:ext uri="{FF2B5EF4-FFF2-40B4-BE49-F238E27FC236}">
                  <a16:creationId xmlns:a16="http://schemas.microsoft.com/office/drawing/2014/main" id="{FBDE18A6-BC4E-3E01-BFF2-C09992C8FD8B}"/>
                </a:ext>
              </a:extLst>
            </p:cNvPr>
            <p:cNvSpPr txBox="1"/>
            <p:nvPr/>
          </p:nvSpPr>
          <p:spPr>
            <a:xfrm>
              <a:off x="4363697" y="5870638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DNS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24" name="Elemento grafico 15" descr="Terminale cmd con riempimento a tinta unita">
              <a:extLst>
                <a:ext uri="{FF2B5EF4-FFF2-40B4-BE49-F238E27FC236}">
                  <a16:creationId xmlns:a16="http://schemas.microsoft.com/office/drawing/2014/main" id="{E2BDF6C5-742B-9638-7266-66888853D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88706" y="5062538"/>
              <a:ext cx="914400" cy="914400"/>
            </a:xfrm>
            <a:prstGeom prst="rect">
              <a:avLst/>
            </a:prstGeom>
          </p:spPr>
        </p:pic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C77137B8-0D57-53E5-CCD1-A44DB1E85D38}"/>
              </a:ext>
            </a:extLst>
          </p:cNvPr>
          <p:cNvGrpSpPr/>
          <p:nvPr/>
        </p:nvGrpSpPr>
        <p:grpSpPr>
          <a:xfrm>
            <a:off x="8313684" y="3777966"/>
            <a:ext cx="1966913" cy="1173860"/>
            <a:chOff x="8197510" y="5081588"/>
            <a:chExt cx="1966913" cy="1173860"/>
          </a:xfrm>
        </p:grpSpPr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5B9EAA26-B409-CACA-DCFE-6DADB43A600A}"/>
                </a:ext>
              </a:extLst>
            </p:cNvPr>
            <p:cNvSpPr txBox="1"/>
            <p:nvPr/>
          </p:nvSpPr>
          <p:spPr>
            <a:xfrm>
              <a:off x="8197510" y="5889688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app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26" name="Elemento grafico 25" descr="Monitor con riempimento a tinta unita">
              <a:extLst>
                <a:ext uri="{FF2B5EF4-FFF2-40B4-BE49-F238E27FC236}">
                  <a16:creationId xmlns:a16="http://schemas.microsoft.com/office/drawing/2014/main" id="{B1C43F31-81B2-3A38-7321-1A46E627A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22519" y="5081588"/>
              <a:ext cx="914400" cy="914400"/>
            </a:xfrm>
            <a:prstGeom prst="rect">
              <a:avLst/>
            </a:prstGeom>
          </p:spPr>
        </p:pic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8105CD87-6573-FCAC-5567-609A92ED8286}"/>
              </a:ext>
            </a:extLst>
          </p:cNvPr>
          <p:cNvGrpSpPr/>
          <p:nvPr/>
        </p:nvGrpSpPr>
        <p:grpSpPr>
          <a:xfrm>
            <a:off x="3995420" y="3777965"/>
            <a:ext cx="1966913" cy="1173861"/>
            <a:chOff x="9507197" y="3476625"/>
            <a:chExt cx="1966913" cy="1173861"/>
          </a:xfrm>
        </p:grpSpPr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3EB1231B-F570-70D5-5166-4C2CCEB87D21}"/>
                </a:ext>
              </a:extLst>
            </p:cNvPr>
            <p:cNvSpPr txBox="1"/>
            <p:nvPr/>
          </p:nvSpPr>
          <p:spPr>
            <a:xfrm>
              <a:off x="9507197" y="4284726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web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28" name="Elemento grafico 27" descr="Internet con riempimento a tinta unita">
              <a:extLst>
                <a:ext uri="{FF2B5EF4-FFF2-40B4-BE49-F238E27FC236}">
                  <a16:creationId xmlns:a16="http://schemas.microsoft.com/office/drawing/2014/main" id="{849544F2-7D49-F0B0-E4CA-A3F6102DE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032206" y="3476625"/>
              <a:ext cx="914400" cy="914400"/>
            </a:xfrm>
            <a:prstGeom prst="rect">
              <a:avLst/>
            </a:prstGeom>
          </p:spPr>
        </p:pic>
      </p:grpSp>
      <p:grpSp>
        <p:nvGrpSpPr>
          <p:cNvPr id="56" name="Gruppo 55">
            <a:extLst>
              <a:ext uri="{FF2B5EF4-FFF2-40B4-BE49-F238E27FC236}">
                <a16:creationId xmlns:a16="http://schemas.microsoft.com/office/drawing/2014/main" id="{0DED802D-512A-2FB0-CE86-E7824349C985}"/>
              </a:ext>
            </a:extLst>
          </p:cNvPr>
          <p:cNvGrpSpPr/>
          <p:nvPr/>
        </p:nvGrpSpPr>
        <p:grpSpPr>
          <a:xfrm>
            <a:off x="9753093" y="3777966"/>
            <a:ext cx="1966913" cy="1173861"/>
            <a:chOff x="7306922" y="3629025"/>
            <a:chExt cx="1966913" cy="1173861"/>
          </a:xfrm>
        </p:grpSpPr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BD922C57-9F0A-F742-2ACD-9350B8434C66}"/>
                </a:ext>
              </a:extLst>
            </p:cNvPr>
            <p:cNvSpPr txBox="1"/>
            <p:nvPr/>
          </p:nvSpPr>
          <p:spPr>
            <a:xfrm>
              <a:off x="7306922" y="4437126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controllers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30" name="Elemento grafico 29" descr="Mano robotica con riempimento a tinta unita">
              <a:extLst>
                <a:ext uri="{FF2B5EF4-FFF2-40B4-BE49-F238E27FC236}">
                  <a16:creationId xmlns:a16="http://schemas.microsoft.com/office/drawing/2014/main" id="{35A8B0EE-16F2-B89F-A973-B76267377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31931" y="3629025"/>
              <a:ext cx="914400" cy="914400"/>
            </a:xfrm>
            <a:prstGeom prst="rect">
              <a:avLst/>
            </a:prstGeom>
          </p:spPr>
        </p:pic>
      </p:grp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8260BA38-438B-6926-50FB-B8922B6EADF3}"/>
              </a:ext>
            </a:extLst>
          </p:cNvPr>
          <p:cNvGrpSpPr/>
          <p:nvPr/>
        </p:nvGrpSpPr>
        <p:grpSpPr>
          <a:xfrm>
            <a:off x="6867708" y="3777965"/>
            <a:ext cx="1966913" cy="1173861"/>
            <a:chOff x="10150135" y="5100638"/>
            <a:chExt cx="1966913" cy="1173861"/>
          </a:xfrm>
        </p:grpSpPr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3317AFDB-3EE4-2143-B82A-92BE321ABC12}"/>
                </a:ext>
              </a:extLst>
            </p:cNvPr>
            <p:cNvSpPr txBox="1"/>
            <p:nvPr/>
          </p:nvSpPr>
          <p:spPr>
            <a:xfrm>
              <a:off x="10150135" y="5908739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DB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32" name="Elemento grafico 31" descr="Database con riempimento a tinta unita">
              <a:extLst>
                <a:ext uri="{FF2B5EF4-FFF2-40B4-BE49-F238E27FC236}">
                  <a16:creationId xmlns:a16="http://schemas.microsoft.com/office/drawing/2014/main" id="{70D386A0-872E-5239-D9E5-EE5190D9A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675144" y="5100638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uppo 38">
            <a:extLst>
              <a:ext uri="{FF2B5EF4-FFF2-40B4-BE49-F238E27FC236}">
                <a16:creationId xmlns:a16="http://schemas.microsoft.com/office/drawing/2014/main" id="{AEE493FA-98C4-8428-0531-80C09FFFA4E5}"/>
              </a:ext>
            </a:extLst>
          </p:cNvPr>
          <p:cNvGrpSpPr/>
          <p:nvPr/>
        </p:nvGrpSpPr>
        <p:grpSpPr>
          <a:xfrm>
            <a:off x="495162" y="2818464"/>
            <a:ext cx="1966913" cy="1201961"/>
            <a:chOff x="920410" y="3081813"/>
            <a:chExt cx="1966913" cy="1201961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DE34BD76-3838-DA3F-AA20-3167C6281943}"/>
                </a:ext>
              </a:extLst>
            </p:cNvPr>
            <p:cNvSpPr txBox="1"/>
            <p:nvPr/>
          </p:nvSpPr>
          <p:spPr>
            <a:xfrm>
              <a:off x="920410" y="39180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Internet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34" name="Elemento grafico 33" descr="Sincronizzazione cloud con riempimento a tinta unita">
              <a:extLst>
                <a:ext uri="{FF2B5EF4-FFF2-40B4-BE49-F238E27FC236}">
                  <a16:creationId xmlns:a16="http://schemas.microsoft.com/office/drawing/2014/main" id="{25DC40A6-A105-6212-218E-F33D76EEE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445419" y="3081813"/>
              <a:ext cx="914400" cy="914400"/>
            </a:xfrm>
            <a:prstGeom prst="rect">
              <a:avLst/>
            </a:prstGeom>
          </p:spPr>
        </p:pic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0EF4C272-367A-AAF8-60DC-F4D8C019E29C}"/>
              </a:ext>
            </a:extLst>
          </p:cNvPr>
          <p:cNvGrpSpPr/>
          <p:nvPr/>
        </p:nvGrpSpPr>
        <p:grpSpPr>
          <a:xfrm>
            <a:off x="495162" y="1192816"/>
            <a:ext cx="1966913" cy="1173861"/>
            <a:chOff x="5654335" y="2805113"/>
            <a:chExt cx="1966913" cy="1173861"/>
          </a:xfrm>
        </p:grpSpPr>
        <p:pic>
          <p:nvPicPr>
            <p:cNvPr id="37" name="Elemento grafico 36" descr="Utente con riempimento a tinta unita">
              <a:extLst>
                <a:ext uri="{FF2B5EF4-FFF2-40B4-BE49-F238E27FC236}">
                  <a16:creationId xmlns:a16="http://schemas.microsoft.com/office/drawing/2014/main" id="{A0A8A789-7328-7DB3-C3F9-54B01B153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1512D185-C24E-6220-E92B-A0F2D39D369F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visitors</a:t>
              </a:r>
              <a:endParaRPr lang="it-IT" dirty="0">
                <a:latin typeface="Eurostile" panose="020B0504020202050204"/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4ED67E71-2618-2D23-C2DC-7652E1EEA5EB}"/>
              </a:ext>
            </a:extLst>
          </p:cNvPr>
          <p:cNvGrpSpPr/>
          <p:nvPr/>
        </p:nvGrpSpPr>
        <p:grpSpPr>
          <a:xfrm>
            <a:off x="3991385" y="1624864"/>
            <a:ext cx="1966913" cy="1173861"/>
            <a:chOff x="5654335" y="2805113"/>
            <a:chExt cx="1966913" cy="1173861"/>
          </a:xfrm>
        </p:grpSpPr>
        <p:pic>
          <p:nvPicPr>
            <p:cNvPr id="41" name="Elemento grafico 40" descr="Utente con riempimento a tinta unita">
              <a:extLst>
                <a:ext uri="{FF2B5EF4-FFF2-40B4-BE49-F238E27FC236}">
                  <a16:creationId xmlns:a16="http://schemas.microsoft.com/office/drawing/2014/main" id="{7D19E835-878E-EBF4-102C-1B7AF2401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41D980F0-01C9-7EE9-67EA-8C42D853E24B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guests</a:t>
              </a:r>
              <a:endParaRPr lang="it-IT" dirty="0">
                <a:latin typeface="Eurostile" panose="020B0504020202050204"/>
              </a:endParaRPr>
            </a:p>
          </p:txBody>
        </p:sp>
      </p:grp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84A90283-A148-B4C5-8527-CD61DC9A4E64}"/>
              </a:ext>
            </a:extLst>
          </p:cNvPr>
          <p:cNvGrpSpPr/>
          <p:nvPr/>
        </p:nvGrpSpPr>
        <p:grpSpPr>
          <a:xfrm>
            <a:off x="5430794" y="1624864"/>
            <a:ext cx="1966913" cy="1173861"/>
            <a:chOff x="5654335" y="2805113"/>
            <a:chExt cx="1966913" cy="1173861"/>
          </a:xfrm>
        </p:grpSpPr>
        <p:pic>
          <p:nvPicPr>
            <p:cNvPr id="44" name="Elemento grafico 43" descr="Utente con riempimento a tinta unita">
              <a:extLst>
                <a:ext uri="{FF2B5EF4-FFF2-40B4-BE49-F238E27FC236}">
                  <a16:creationId xmlns:a16="http://schemas.microsoft.com/office/drawing/2014/main" id="{9638E3BB-27E5-C774-E27D-DF70FCF82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379809BD-D438-7014-6536-9436CACC9B78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local employees</a:t>
              </a: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0E9A1865-D0CD-8D13-D063-69C8029F7E95}"/>
              </a:ext>
            </a:extLst>
          </p:cNvPr>
          <p:cNvGrpSpPr/>
          <p:nvPr/>
        </p:nvGrpSpPr>
        <p:grpSpPr>
          <a:xfrm>
            <a:off x="9755588" y="1624864"/>
            <a:ext cx="1966913" cy="1173860"/>
            <a:chOff x="4363697" y="5062538"/>
            <a:chExt cx="1966913" cy="1173860"/>
          </a:xfrm>
        </p:grpSpPr>
        <p:sp>
          <p:nvSpPr>
            <p:cNvPr id="48" name="CasellaDiTesto 3">
              <a:extLst>
                <a:ext uri="{FF2B5EF4-FFF2-40B4-BE49-F238E27FC236}">
                  <a16:creationId xmlns:a16="http://schemas.microsoft.com/office/drawing/2014/main" id="{CEE71585-4A0A-463E-1894-861A4E08989E}"/>
                </a:ext>
              </a:extLst>
            </p:cNvPr>
            <p:cNvSpPr txBox="1"/>
            <p:nvPr/>
          </p:nvSpPr>
          <p:spPr>
            <a:xfrm>
              <a:off x="4363697" y="5870638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DHCP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49" name="Elemento grafico 15" descr="Terminale cmd con riempimento a tinta unita">
              <a:extLst>
                <a:ext uri="{FF2B5EF4-FFF2-40B4-BE49-F238E27FC236}">
                  <a16:creationId xmlns:a16="http://schemas.microsoft.com/office/drawing/2014/main" id="{9ED54250-55AA-D9FD-D355-DA3CDD077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88706" y="5062538"/>
              <a:ext cx="914400" cy="914400"/>
            </a:xfrm>
            <a:prstGeom prst="rect">
              <a:avLst/>
            </a:prstGeom>
          </p:spPr>
        </p:pic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F7F0AA01-E5FB-07ED-D7B9-CA88C83A858F}"/>
              </a:ext>
            </a:extLst>
          </p:cNvPr>
          <p:cNvGrpSpPr/>
          <p:nvPr/>
        </p:nvGrpSpPr>
        <p:grpSpPr>
          <a:xfrm>
            <a:off x="5434829" y="3673188"/>
            <a:ext cx="1966913" cy="1278638"/>
            <a:chOff x="5044735" y="3633786"/>
            <a:chExt cx="1966913" cy="1278638"/>
          </a:xfrm>
        </p:grpSpPr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0453CB21-2186-8DB7-2C4E-A49B17B8443D}"/>
                </a:ext>
              </a:extLst>
            </p:cNvPr>
            <p:cNvSpPr txBox="1"/>
            <p:nvPr/>
          </p:nvSpPr>
          <p:spPr>
            <a:xfrm>
              <a:off x="5044735" y="454666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mail server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54" name="Elemento grafico 53" descr="Posta elettronica con riempimento a tinta unita">
              <a:extLst>
                <a:ext uri="{FF2B5EF4-FFF2-40B4-BE49-F238E27FC236}">
                  <a16:creationId xmlns:a16="http://schemas.microsoft.com/office/drawing/2014/main" id="{CA41E5D4-217B-8D4A-33E8-0E0AFAA9B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67362" y="3633786"/>
              <a:ext cx="914400" cy="914400"/>
            </a:xfrm>
            <a:prstGeom prst="rect">
              <a:avLst/>
            </a:prstGeom>
          </p:spPr>
        </p:pic>
      </p:grpSp>
      <p:sp>
        <p:nvSpPr>
          <p:cNvPr id="61" name="Rettangolo 60">
            <a:extLst>
              <a:ext uri="{FF2B5EF4-FFF2-40B4-BE49-F238E27FC236}">
                <a16:creationId xmlns:a16="http://schemas.microsoft.com/office/drawing/2014/main" id="{6EA3FAA3-BE7D-C133-26F1-BD6A927335F8}"/>
              </a:ext>
            </a:extLst>
          </p:cNvPr>
          <p:cNvSpPr/>
          <p:nvPr/>
        </p:nvSpPr>
        <p:spPr>
          <a:xfrm>
            <a:off x="3432953" y="1552856"/>
            <a:ext cx="8092404" cy="3528392"/>
          </a:xfrm>
          <a:prstGeom prst="rect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cxnSp>
        <p:nvCxnSpPr>
          <p:cNvPr id="10" name="Connettore a gomito 9">
            <a:extLst>
              <a:ext uri="{FF2B5EF4-FFF2-40B4-BE49-F238E27FC236}">
                <a16:creationId xmlns:a16="http://schemas.microsoft.com/office/drawing/2014/main" id="{B675B713-42F7-436D-D2A6-119C1B9B104B}"/>
              </a:ext>
            </a:extLst>
          </p:cNvPr>
          <p:cNvCxnSpPr>
            <a:cxnSpLocks/>
            <a:stCxn id="38" idx="2"/>
          </p:cNvCxnSpPr>
          <p:nvPr/>
        </p:nvCxnSpPr>
        <p:spPr>
          <a:xfrm rot="5400000">
            <a:off x="1236834" y="2607214"/>
            <a:ext cx="482323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Ovale 15">
            <a:extLst>
              <a:ext uri="{FF2B5EF4-FFF2-40B4-BE49-F238E27FC236}">
                <a16:creationId xmlns:a16="http://schemas.microsoft.com/office/drawing/2014/main" id="{E34D2957-C87E-CBB2-0FEF-32BC4FDC022D}"/>
              </a:ext>
            </a:extLst>
          </p:cNvPr>
          <p:cNvSpPr/>
          <p:nvPr/>
        </p:nvSpPr>
        <p:spPr>
          <a:xfrm>
            <a:off x="3526477" y="3205186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Eurostile" panose="020B0504020202050204"/>
            </a:endParaRPr>
          </a:p>
        </p:txBody>
      </p:sp>
      <p:cxnSp>
        <p:nvCxnSpPr>
          <p:cNvPr id="17" name="Connettore a gomito 16">
            <a:extLst>
              <a:ext uri="{FF2B5EF4-FFF2-40B4-BE49-F238E27FC236}">
                <a16:creationId xmlns:a16="http://schemas.microsoft.com/office/drawing/2014/main" id="{21EAD21C-390F-8A9B-93F3-A5CF6607D3FA}"/>
              </a:ext>
            </a:extLst>
          </p:cNvPr>
          <p:cNvCxnSpPr>
            <a:cxnSpLocks/>
            <a:stCxn id="42" idx="2"/>
            <a:endCxn id="16" idx="6"/>
          </p:cNvCxnSpPr>
          <p:nvPr/>
        </p:nvCxnSpPr>
        <p:spPr>
          <a:xfrm rot="5400000">
            <a:off x="4083434" y="2385785"/>
            <a:ext cx="478469" cy="1304349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Connettore a gomito 19">
            <a:extLst>
              <a:ext uri="{FF2B5EF4-FFF2-40B4-BE49-F238E27FC236}">
                <a16:creationId xmlns:a16="http://schemas.microsoft.com/office/drawing/2014/main" id="{3D6C8D0D-D640-16A4-FF71-93D1B6AF941B}"/>
              </a:ext>
            </a:extLst>
          </p:cNvPr>
          <p:cNvCxnSpPr>
            <a:cxnSpLocks/>
            <a:stCxn id="54" idx="0"/>
            <a:endCxn id="16" idx="6"/>
          </p:cNvCxnSpPr>
          <p:nvPr/>
        </p:nvCxnSpPr>
        <p:spPr>
          <a:xfrm rot="16200000" flipV="1">
            <a:off x="4844578" y="2103109"/>
            <a:ext cx="395994" cy="2744163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Connettore a gomito 76">
            <a:extLst>
              <a:ext uri="{FF2B5EF4-FFF2-40B4-BE49-F238E27FC236}">
                <a16:creationId xmlns:a16="http://schemas.microsoft.com/office/drawing/2014/main" id="{19ED7EBB-2CFB-9567-5206-26B618CD4CB7}"/>
              </a:ext>
            </a:extLst>
          </p:cNvPr>
          <p:cNvCxnSpPr>
            <a:cxnSpLocks/>
            <a:stCxn id="45" idx="2"/>
            <a:endCxn id="16" idx="6"/>
          </p:cNvCxnSpPr>
          <p:nvPr/>
        </p:nvCxnSpPr>
        <p:spPr>
          <a:xfrm rot="5400000">
            <a:off x="4803138" y="1666080"/>
            <a:ext cx="478469" cy="2743758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1" name="Connettore a gomito 80">
            <a:extLst>
              <a:ext uri="{FF2B5EF4-FFF2-40B4-BE49-F238E27FC236}">
                <a16:creationId xmlns:a16="http://schemas.microsoft.com/office/drawing/2014/main" id="{891C8587-EB4B-8F51-6DF1-3E62D055C658}"/>
              </a:ext>
            </a:extLst>
          </p:cNvPr>
          <p:cNvCxnSpPr>
            <a:cxnSpLocks/>
            <a:stCxn id="23" idx="2"/>
            <a:endCxn id="16" idx="6"/>
          </p:cNvCxnSpPr>
          <p:nvPr/>
        </p:nvCxnSpPr>
        <p:spPr>
          <a:xfrm rot="5400000">
            <a:off x="6242546" y="226671"/>
            <a:ext cx="478470" cy="5622576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3" name="Connettore a gomito 82">
            <a:extLst>
              <a:ext uri="{FF2B5EF4-FFF2-40B4-BE49-F238E27FC236}">
                <a16:creationId xmlns:a16="http://schemas.microsoft.com/office/drawing/2014/main" id="{D1A0BAB8-DFDC-7E1F-744A-C28C6A851984}"/>
              </a:ext>
            </a:extLst>
          </p:cNvPr>
          <p:cNvCxnSpPr>
            <a:cxnSpLocks/>
            <a:stCxn id="48" idx="2"/>
            <a:endCxn id="16" idx="6"/>
          </p:cNvCxnSpPr>
          <p:nvPr/>
        </p:nvCxnSpPr>
        <p:spPr>
          <a:xfrm rot="5400000">
            <a:off x="6965534" y="-496317"/>
            <a:ext cx="478470" cy="7068552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Connettore a gomito 86">
            <a:extLst>
              <a:ext uri="{FF2B5EF4-FFF2-40B4-BE49-F238E27FC236}">
                <a16:creationId xmlns:a16="http://schemas.microsoft.com/office/drawing/2014/main" id="{4EA97BEE-76E7-3214-25E1-F0727B79C9D9}"/>
              </a:ext>
            </a:extLst>
          </p:cNvPr>
          <p:cNvCxnSpPr>
            <a:cxnSpLocks/>
            <a:stCxn id="32" idx="0"/>
            <a:endCxn id="16" idx="6"/>
          </p:cNvCxnSpPr>
          <p:nvPr/>
        </p:nvCxnSpPr>
        <p:spPr>
          <a:xfrm rot="16200000" flipV="1">
            <a:off x="5509820" y="1437868"/>
            <a:ext cx="500771" cy="4179424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0" name="Connettore a gomito 89">
            <a:extLst>
              <a:ext uri="{FF2B5EF4-FFF2-40B4-BE49-F238E27FC236}">
                <a16:creationId xmlns:a16="http://schemas.microsoft.com/office/drawing/2014/main" id="{0EEA7462-29B7-A8FD-E358-1314DEACA8C0}"/>
              </a:ext>
            </a:extLst>
          </p:cNvPr>
          <p:cNvCxnSpPr>
            <a:cxnSpLocks/>
            <a:stCxn id="26" idx="0"/>
            <a:endCxn id="16" idx="6"/>
          </p:cNvCxnSpPr>
          <p:nvPr/>
        </p:nvCxnSpPr>
        <p:spPr>
          <a:xfrm rot="16200000" flipV="1">
            <a:off x="6232807" y="714880"/>
            <a:ext cx="500772" cy="5625400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3" name="Connettore a gomito 92">
            <a:extLst>
              <a:ext uri="{FF2B5EF4-FFF2-40B4-BE49-F238E27FC236}">
                <a16:creationId xmlns:a16="http://schemas.microsoft.com/office/drawing/2014/main" id="{1318AF3D-898F-E221-4A04-28A2AF3A4FD5}"/>
              </a:ext>
            </a:extLst>
          </p:cNvPr>
          <p:cNvCxnSpPr>
            <a:cxnSpLocks/>
            <a:stCxn id="30" idx="0"/>
            <a:endCxn id="16" idx="6"/>
          </p:cNvCxnSpPr>
          <p:nvPr/>
        </p:nvCxnSpPr>
        <p:spPr>
          <a:xfrm rot="16200000" flipV="1">
            <a:off x="6952512" y="-4825"/>
            <a:ext cx="500772" cy="7064809"/>
          </a:xfrm>
          <a:prstGeom prst="bentConnector2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5" name="Connettore a gomito 104">
            <a:extLst>
              <a:ext uri="{FF2B5EF4-FFF2-40B4-BE49-F238E27FC236}">
                <a16:creationId xmlns:a16="http://schemas.microsoft.com/office/drawing/2014/main" id="{8BD8541D-DAB8-15CB-41BF-09B1C55940AD}"/>
              </a:ext>
            </a:extLst>
          </p:cNvPr>
          <p:cNvCxnSpPr>
            <a:cxnSpLocks/>
            <a:endCxn id="16" idx="6"/>
          </p:cNvCxnSpPr>
          <p:nvPr/>
        </p:nvCxnSpPr>
        <p:spPr>
          <a:xfrm rot="10800000">
            <a:off x="3670493" y="3277195"/>
            <a:ext cx="1304350" cy="563187"/>
          </a:xfrm>
          <a:prstGeom prst="bentConnector3">
            <a:avLst>
              <a:gd name="adj1" fmla="val 19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1" name="Connettore a gomito 110">
            <a:extLst>
              <a:ext uri="{FF2B5EF4-FFF2-40B4-BE49-F238E27FC236}">
                <a16:creationId xmlns:a16="http://schemas.microsoft.com/office/drawing/2014/main" id="{7A7AC022-9768-56DA-D6B7-0EA6CC763575}"/>
              </a:ext>
            </a:extLst>
          </p:cNvPr>
          <p:cNvCxnSpPr>
            <a:cxnSpLocks/>
            <a:stCxn id="16" idx="2"/>
            <a:endCxn id="34" idx="3"/>
          </p:cNvCxnSpPr>
          <p:nvPr/>
        </p:nvCxnSpPr>
        <p:spPr>
          <a:xfrm rot="10800000">
            <a:off x="1934571" y="3275664"/>
            <a:ext cx="1591906" cy="1530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7" name="Connettore a gomito 116">
            <a:extLst>
              <a:ext uri="{FF2B5EF4-FFF2-40B4-BE49-F238E27FC236}">
                <a16:creationId xmlns:a16="http://schemas.microsoft.com/office/drawing/2014/main" id="{1AA24406-6BB2-DB8D-DB10-FA398DEAC85C}"/>
              </a:ext>
            </a:extLst>
          </p:cNvPr>
          <p:cNvCxnSpPr>
            <a:cxnSpLocks/>
            <a:stCxn id="33" idx="2"/>
            <a:endCxn id="3" idx="0"/>
          </p:cNvCxnSpPr>
          <p:nvPr/>
        </p:nvCxnSpPr>
        <p:spPr>
          <a:xfrm rot="5400000">
            <a:off x="1274193" y="4223603"/>
            <a:ext cx="407605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ttangolo 4">
            <a:extLst>
              <a:ext uri="{FF2B5EF4-FFF2-40B4-BE49-F238E27FC236}">
                <a16:creationId xmlns:a16="http://schemas.microsoft.com/office/drawing/2014/main" id="{94738A59-8C17-0CA3-ADE6-2D2F7FCFFC1F}"/>
              </a:ext>
            </a:extLst>
          </p:cNvPr>
          <p:cNvSpPr/>
          <p:nvPr/>
        </p:nvSpPr>
        <p:spPr>
          <a:xfrm>
            <a:off x="4583832" y="1624864"/>
            <a:ext cx="792087" cy="1193600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5D2C2F9B-5828-8743-1C73-3A2F0873EE0F}"/>
              </a:ext>
            </a:extLst>
          </p:cNvPr>
          <p:cNvSpPr/>
          <p:nvPr/>
        </p:nvSpPr>
        <p:spPr>
          <a:xfrm>
            <a:off x="5735960" y="1608422"/>
            <a:ext cx="1368152" cy="1210042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EFC2C97-45DC-254F-A9A3-FD8665FA63A3}"/>
              </a:ext>
            </a:extLst>
          </p:cNvPr>
          <p:cNvSpPr/>
          <p:nvPr/>
        </p:nvSpPr>
        <p:spPr>
          <a:xfrm>
            <a:off x="8834621" y="3673188"/>
            <a:ext cx="2445955" cy="129837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412034F-F20C-8F19-5670-C3A0DEB878C2}"/>
              </a:ext>
            </a:extLst>
          </p:cNvPr>
          <p:cNvSpPr/>
          <p:nvPr/>
        </p:nvSpPr>
        <p:spPr>
          <a:xfrm>
            <a:off x="7401742" y="3673188"/>
            <a:ext cx="905375" cy="129837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26A3F25-ACEE-9DF4-607A-645293F9FB98}"/>
              </a:ext>
            </a:extLst>
          </p:cNvPr>
          <p:cNvSpPr/>
          <p:nvPr/>
        </p:nvSpPr>
        <p:spPr>
          <a:xfrm>
            <a:off x="4439816" y="3673188"/>
            <a:ext cx="2520280" cy="1298378"/>
          </a:xfrm>
          <a:prstGeom prst="rect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A90E2AB-E0D3-349C-8C03-1C25D947DE3D}"/>
              </a:ext>
            </a:extLst>
          </p:cNvPr>
          <p:cNvSpPr/>
          <p:nvPr/>
        </p:nvSpPr>
        <p:spPr>
          <a:xfrm>
            <a:off x="5195919" y="2638464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0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CF7D388-5222-18F5-BB26-529D601DD863}"/>
              </a:ext>
            </a:extLst>
          </p:cNvPr>
          <p:cNvSpPr/>
          <p:nvPr/>
        </p:nvSpPr>
        <p:spPr>
          <a:xfrm>
            <a:off x="6924112" y="2638464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1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F57FBA72-7D66-11CC-43B0-635187E1C96D}"/>
              </a:ext>
            </a:extLst>
          </p:cNvPr>
          <p:cNvSpPr/>
          <p:nvPr/>
        </p:nvSpPr>
        <p:spPr>
          <a:xfrm>
            <a:off x="6780096" y="4771827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2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0C7D783-30C1-12D8-E2BC-22B9AF49AE04}"/>
              </a:ext>
            </a:extLst>
          </p:cNvPr>
          <p:cNvSpPr/>
          <p:nvPr/>
        </p:nvSpPr>
        <p:spPr>
          <a:xfrm>
            <a:off x="8133684" y="4771827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3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1D9E1B63-8293-DA2D-1AC3-E3C781A639A3}"/>
              </a:ext>
            </a:extLst>
          </p:cNvPr>
          <p:cNvSpPr/>
          <p:nvPr/>
        </p:nvSpPr>
        <p:spPr>
          <a:xfrm>
            <a:off x="11100576" y="4791566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7671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4CDF4-00DC-7DD3-6BD1-92FE494C4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Eurostile"/>
                <a:cs typeface="Arial"/>
              </a:rPr>
              <a:t>Stage 1: zones (splitting infrastructure functions)</a:t>
            </a:r>
            <a:endParaRPr lang="en-US" dirty="0"/>
          </a:p>
        </p:txBody>
      </p:sp>
      <p:grpSp>
        <p:nvGrpSpPr>
          <p:cNvPr id="178" name="Gruppo 177">
            <a:extLst>
              <a:ext uri="{FF2B5EF4-FFF2-40B4-BE49-F238E27FC236}">
                <a16:creationId xmlns:a16="http://schemas.microsoft.com/office/drawing/2014/main" id="{A11A2BCB-391C-D8AB-B52E-82276908132A}"/>
              </a:ext>
            </a:extLst>
          </p:cNvPr>
          <p:cNvGrpSpPr/>
          <p:nvPr/>
        </p:nvGrpSpPr>
        <p:grpSpPr>
          <a:xfrm>
            <a:off x="1335873" y="1146981"/>
            <a:ext cx="5495305" cy="1492679"/>
            <a:chOff x="623391" y="2676586"/>
            <a:chExt cx="5495305" cy="1492679"/>
          </a:xfrm>
        </p:grpSpPr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7998CBAC-9A04-577C-0DCB-E24DBF65E2AD}"/>
                </a:ext>
              </a:extLst>
            </p:cNvPr>
            <p:cNvGrpSpPr/>
            <p:nvPr/>
          </p:nvGrpSpPr>
          <p:grpSpPr>
            <a:xfrm>
              <a:off x="2002498" y="2676586"/>
              <a:ext cx="1966913" cy="1173861"/>
              <a:chOff x="5654335" y="2805113"/>
              <a:chExt cx="1966913" cy="1173861"/>
            </a:xfrm>
          </p:grpSpPr>
          <p:pic>
            <p:nvPicPr>
              <p:cNvPr id="6" name="Elemento grafico 5" descr="Utente con riempimento a tinta unita">
                <a:extLst>
                  <a:ext uri="{FF2B5EF4-FFF2-40B4-BE49-F238E27FC236}">
                    <a16:creationId xmlns:a16="http://schemas.microsoft.com/office/drawing/2014/main" id="{E0283E7C-543E-0F4B-D8E4-FDD4DF9CB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79344" y="28051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7E272FB-05FC-3C95-5517-A4122F128A50}"/>
                  </a:ext>
                </a:extLst>
              </p:cNvPr>
              <p:cNvSpPr txBox="1"/>
              <p:nvPr/>
            </p:nvSpPr>
            <p:spPr>
              <a:xfrm>
                <a:off x="5654335" y="361321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local employees</a:t>
                </a:r>
              </a:p>
            </p:txBody>
          </p:sp>
        </p:grpSp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A67EA752-4726-C17C-4563-B3A92D25B73C}"/>
                </a:ext>
              </a:extLst>
            </p:cNvPr>
            <p:cNvSpPr/>
            <p:nvPr/>
          </p:nvSpPr>
          <p:spPr>
            <a:xfrm>
              <a:off x="928564" y="2676587"/>
              <a:ext cx="4735388" cy="149267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020F6D56-5C39-62F6-F600-94C470881200}"/>
                </a:ext>
              </a:extLst>
            </p:cNvPr>
            <p:cNvGrpSpPr/>
            <p:nvPr/>
          </p:nvGrpSpPr>
          <p:grpSpPr>
            <a:xfrm>
              <a:off x="4151783" y="2676587"/>
              <a:ext cx="1966913" cy="1173860"/>
              <a:chOff x="4363697" y="5062538"/>
              <a:chExt cx="1966913" cy="1173860"/>
            </a:xfrm>
          </p:grpSpPr>
          <p:sp>
            <p:nvSpPr>
              <p:cNvPr id="54" name="CasellaDiTesto 3">
                <a:extLst>
                  <a:ext uri="{FF2B5EF4-FFF2-40B4-BE49-F238E27FC236}">
                    <a16:creationId xmlns:a16="http://schemas.microsoft.com/office/drawing/2014/main" id="{54F27021-72E0-0DFE-2B13-F7642BD6D760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55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234B4694-CFF0-D4C6-DB32-AB74B78771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6" name="Gruppo 55">
              <a:extLst>
                <a:ext uri="{FF2B5EF4-FFF2-40B4-BE49-F238E27FC236}">
                  <a16:creationId xmlns:a16="http://schemas.microsoft.com/office/drawing/2014/main" id="{AA229AF2-8252-A5EC-C386-45346391618D}"/>
                </a:ext>
              </a:extLst>
            </p:cNvPr>
            <p:cNvGrpSpPr/>
            <p:nvPr/>
          </p:nvGrpSpPr>
          <p:grpSpPr>
            <a:xfrm>
              <a:off x="3072924" y="2676587"/>
              <a:ext cx="1966913" cy="1173860"/>
              <a:chOff x="4363697" y="5062538"/>
              <a:chExt cx="1966913" cy="1173860"/>
            </a:xfrm>
          </p:grpSpPr>
          <p:sp>
            <p:nvSpPr>
              <p:cNvPr id="57" name="CasellaDiTesto 3">
                <a:extLst>
                  <a:ext uri="{FF2B5EF4-FFF2-40B4-BE49-F238E27FC236}">
                    <a16:creationId xmlns:a16="http://schemas.microsoft.com/office/drawing/2014/main" id="{040E5E6A-63D2-4E50-67C2-D309F08FA18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59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0028A55-5FFE-47AC-F8F7-839213691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140056C8-0558-B1A7-C093-752842300ACD}"/>
                </a:ext>
              </a:extLst>
            </p:cNvPr>
            <p:cNvGrpSpPr/>
            <p:nvPr/>
          </p:nvGrpSpPr>
          <p:grpSpPr>
            <a:xfrm>
              <a:off x="623391" y="2697753"/>
              <a:ext cx="1966913" cy="1152694"/>
              <a:chOff x="5879976" y="1865991"/>
              <a:chExt cx="1966913" cy="1152694"/>
            </a:xfrm>
          </p:grpSpPr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376B277E-6D5B-E6BD-D368-4C3199CB0DC2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62" name="Elemento grafico 61" descr="Scudo medievale con riempimento a tinta unita">
                <a:extLst>
                  <a:ext uri="{FF2B5EF4-FFF2-40B4-BE49-F238E27FC236}">
                    <a16:creationId xmlns:a16="http://schemas.microsoft.com/office/drawing/2014/main" id="{F4C4B5A1-9D2F-6956-4B68-4438ACBB9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79" name="Gruppo 178">
            <a:extLst>
              <a:ext uri="{FF2B5EF4-FFF2-40B4-BE49-F238E27FC236}">
                <a16:creationId xmlns:a16="http://schemas.microsoft.com/office/drawing/2014/main" id="{E80D8FF4-1CAB-1D69-13F6-7CF2C4E72E0B}"/>
              </a:ext>
            </a:extLst>
          </p:cNvPr>
          <p:cNvGrpSpPr/>
          <p:nvPr/>
        </p:nvGrpSpPr>
        <p:grpSpPr>
          <a:xfrm>
            <a:off x="6245176" y="1094408"/>
            <a:ext cx="6232133" cy="1663547"/>
            <a:chOff x="592610" y="4300162"/>
            <a:chExt cx="6232133" cy="1663547"/>
          </a:xfrm>
        </p:grpSpPr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8A74A1A7-30F7-8057-3768-5A2431ACEB49}"/>
                </a:ext>
              </a:extLst>
            </p:cNvPr>
            <p:cNvGrpSpPr/>
            <p:nvPr/>
          </p:nvGrpSpPr>
          <p:grpSpPr>
            <a:xfrm>
              <a:off x="1743986" y="4441536"/>
              <a:ext cx="1966913" cy="1173861"/>
              <a:chOff x="9507197" y="3476625"/>
              <a:chExt cx="1966913" cy="1173861"/>
            </a:xfrm>
          </p:grpSpPr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AF9AFF80-9477-AEB9-E7D4-3DBCD8D3A9F0}"/>
                  </a:ext>
                </a:extLst>
              </p:cNvPr>
              <p:cNvSpPr txBox="1"/>
              <p:nvPr/>
            </p:nvSpPr>
            <p:spPr>
              <a:xfrm>
                <a:off x="9507197" y="4284726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web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74" name="Elemento grafico 73" descr="Internet con riempimento a tinta unita">
                <a:extLst>
                  <a:ext uri="{FF2B5EF4-FFF2-40B4-BE49-F238E27FC236}">
                    <a16:creationId xmlns:a16="http://schemas.microsoft.com/office/drawing/2014/main" id="{EC978E1D-F8BA-49D4-BD8B-92DDE619F4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032206" y="34766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FA270F97-80DB-0A9A-9E40-6E56EE05FAC8}"/>
                </a:ext>
              </a:extLst>
            </p:cNvPr>
            <p:cNvGrpSpPr/>
            <p:nvPr/>
          </p:nvGrpSpPr>
          <p:grpSpPr>
            <a:xfrm>
              <a:off x="2777141" y="4343080"/>
              <a:ext cx="1966913" cy="1278638"/>
              <a:chOff x="5044735" y="3633786"/>
              <a:chExt cx="1966913" cy="1278638"/>
            </a:xfrm>
          </p:grpSpPr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BEC9A643-C1D4-DEC8-1EED-A62D6C161E5B}"/>
                  </a:ext>
                </a:extLst>
              </p:cNvPr>
              <p:cNvSpPr txBox="1"/>
              <p:nvPr/>
            </p:nvSpPr>
            <p:spPr>
              <a:xfrm>
                <a:off x="5044735" y="454666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mail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77" name="Elemento grafico 76" descr="Posta elettronica con riempimento a tinta unita">
                <a:extLst>
                  <a:ext uri="{FF2B5EF4-FFF2-40B4-BE49-F238E27FC236}">
                    <a16:creationId xmlns:a16="http://schemas.microsoft.com/office/drawing/2014/main" id="{6A246178-353D-FA33-5386-DFD6AEE9B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5567362" y="3633786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5D42721E-5D7B-9238-7A27-918A83BECDB6}"/>
                </a:ext>
              </a:extLst>
            </p:cNvPr>
            <p:cNvGrpSpPr/>
            <p:nvPr/>
          </p:nvGrpSpPr>
          <p:grpSpPr>
            <a:xfrm>
              <a:off x="4857830" y="4453517"/>
              <a:ext cx="1966913" cy="1173860"/>
              <a:chOff x="4363697" y="5062538"/>
              <a:chExt cx="1966913" cy="1173860"/>
            </a:xfrm>
          </p:grpSpPr>
          <p:sp>
            <p:nvSpPr>
              <p:cNvPr id="79" name="CasellaDiTesto 3">
                <a:extLst>
                  <a:ext uri="{FF2B5EF4-FFF2-40B4-BE49-F238E27FC236}">
                    <a16:creationId xmlns:a16="http://schemas.microsoft.com/office/drawing/2014/main" id="{3B2C9758-7CB4-5465-7534-C7A85510B25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1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2EF6FC1C-FEE9-10CE-B87E-F769FEB8B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2" name="Gruppo 81">
              <a:extLst>
                <a:ext uri="{FF2B5EF4-FFF2-40B4-BE49-F238E27FC236}">
                  <a16:creationId xmlns:a16="http://schemas.microsoft.com/office/drawing/2014/main" id="{BE0CE62A-C8C8-3814-E46E-9AF8B2114A89}"/>
                </a:ext>
              </a:extLst>
            </p:cNvPr>
            <p:cNvGrpSpPr/>
            <p:nvPr/>
          </p:nvGrpSpPr>
          <p:grpSpPr>
            <a:xfrm>
              <a:off x="3778971" y="4453517"/>
              <a:ext cx="1966913" cy="1173860"/>
              <a:chOff x="4363697" y="5062538"/>
              <a:chExt cx="1966913" cy="1173860"/>
            </a:xfrm>
          </p:grpSpPr>
          <p:sp>
            <p:nvSpPr>
              <p:cNvPr id="83" name="CasellaDiTesto 3">
                <a:extLst>
                  <a:ext uri="{FF2B5EF4-FFF2-40B4-BE49-F238E27FC236}">
                    <a16:creationId xmlns:a16="http://schemas.microsoft.com/office/drawing/2014/main" id="{4CC05077-A263-EB2D-5A72-2B71DF3A8EC9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4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BC1AE7FE-5701-3919-F031-3A930165B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3406C28B-A8C3-2137-F700-F8296A2C3977}"/>
                </a:ext>
              </a:extLst>
            </p:cNvPr>
            <p:cNvGrpSpPr/>
            <p:nvPr/>
          </p:nvGrpSpPr>
          <p:grpSpPr>
            <a:xfrm>
              <a:off x="592610" y="4462703"/>
              <a:ext cx="1966913" cy="1152694"/>
              <a:chOff x="5879976" y="1865991"/>
              <a:chExt cx="1966913" cy="1152694"/>
            </a:xfrm>
          </p:grpSpPr>
          <p:sp>
            <p:nvSpPr>
              <p:cNvPr id="87" name="CasellaDiTesto 86">
                <a:extLst>
                  <a:ext uri="{FF2B5EF4-FFF2-40B4-BE49-F238E27FC236}">
                    <a16:creationId xmlns:a16="http://schemas.microsoft.com/office/drawing/2014/main" id="{34CA9C8D-2914-C813-FADF-8C5A3184CD79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89" name="Elemento grafico 88" descr="Scudo medievale con riempimento a tinta unita">
                <a:extLst>
                  <a:ext uri="{FF2B5EF4-FFF2-40B4-BE49-F238E27FC236}">
                    <a16:creationId xmlns:a16="http://schemas.microsoft.com/office/drawing/2014/main" id="{2FB83AE9-0481-0EAB-1ACC-70D5CF6AD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04" name="Rettangolo 103">
              <a:extLst>
                <a:ext uri="{FF2B5EF4-FFF2-40B4-BE49-F238E27FC236}">
                  <a16:creationId xmlns:a16="http://schemas.microsoft.com/office/drawing/2014/main" id="{A6DEA65A-DDF2-1BF0-10DE-10719ACB10F4}"/>
                </a:ext>
              </a:extLst>
            </p:cNvPr>
            <p:cNvSpPr/>
            <p:nvPr/>
          </p:nvSpPr>
          <p:spPr>
            <a:xfrm>
              <a:off x="911424" y="4300162"/>
              <a:ext cx="5441825" cy="1663547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81" name="Gruppo 180">
            <a:extLst>
              <a:ext uri="{FF2B5EF4-FFF2-40B4-BE49-F238E27FC236}">
                <a16:creationId xmlns:a16="http://schemas.microsoft.com/office/drawing/2014/main" id="{92CF47EE-4E88-BC67-8A89-08EC8186FA22}"/>
              </a:ext>
            </a:extLst>
          </p:cNvPr>
          <p:cNvGrpSpPr/>
          <p:nvPr/>
        </p:nvGrpSpPr>
        <p:grpSpPr>
          <a:xfrm>
            <a:off x="6245176" y="2917050"/>
            <a:ext cx="5223434" cy="1536539"/>
            <a:chOff x="6816080" y="1039348"/>
            <a:chExt cx="5223434" cy="1536539"/>
          </a:xfrm>
        </p:grpSpPr>
        <p:grpSp>
          <p:nvGrpSpPr>
            <p:cNvPr id="105" name="Gruppo 104">
              <a:extLst>
                <a:ext uri="{FF2B5EF4-FFF2-40B4-BE49-F238E27FC236}">
                  <a16:creationId xmlns:a16="http://schemas.microsoft.com/office/drawing/2014/main" id="{D7FF2667-02F4-9D1F-EEF9-CF062F7E80B1}"/>
                </a:ext>
              </a:extLst>
            </p:cNvPr>
            <p:cNvGrpSpPr/>
            <p:nvPr/>
          </p:nvGrpSpPr>
          <p:grpSpPr>
            <a:xfrm>
              <a:off x="7968208" y="1060514"/>
              <a:ext cx="1966913" cy="1173861"/>
              <a:chOff x="10150135" y="5100638"/>
              <a:chExt cx="1966913" cy="1173861"/>
            </a:xfrm>
          </p:grpSpPr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84512CBA-447B-8554-357E-27D5727BDBAD}"/>
                  </a:ext>
                </a:extLst>
              </p:cNvPr>
              <p:cNvSpPr txBox="1"/>
              <p:nvPr/>
            </p:nvSpPr>
            <p:spPr>
              <a:xfrm>
                <a:off x="10150135" y="5908739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DB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07" name="Elemento grafico 106" descr="Database con riempimento a tinta unita">
                <a:extLst>
                  <a:ext uri="{FF2B5EF4-FFF2-40B4-BE49-F238E27FC236}">
                    <a16:creationId xmlns:a16="http://schemas.microsoft.com/office/drawing/2014/main" id="{EB4E7C0C-F316-76DC-3E33-768DA79D6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675144" y="51006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08" name="Gruppo 107">
              <a:extLst>
                <a:ext uri="{FF2B5EF4-FFF2-40B4-BE49-F238E27FC236}">
                  <a16:creationId xmlns:a16="http://schemas.microsoft.com/office/drawing/2014/main" id="{D45FA062-7DC8-8570-BDA7-14DD7C7E927B}"/>
                </a:ext>
              </a:extLst>
            </p:cNvPr>
            <p:cNvGrpSpPr/>
            <p:nvPr/>
          </p:nvGrpSpPr>
          <p:grpSpPr>
            <a:xfrm>
              <a:off x="10072601" y="1060515"/>
              <a:ext cx="1966913" cy="1173860"/>
              <a:chOff x="4363697" y="5062538"/>
              <a:chExt cx="1966913" cy="1173860"/>
            </a:xfrm>
          </p:grpSpPr>
          <p:sp>
            <p:nvSpPr>
              <p:cNvPr id="109" name="CasellaDiTesto 3">
                <a:extLst>
                  <a:ext uri="{FF2B5EF4-FFF2-40B4-BE49-F238E27FC236}">
                    <a16:creationId xmlns:a16="http://schemas.microsoft.com/office/drawing/2014/main" id="{293829C6-1648-E2B9-6158-4005222B1C97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0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97CE3E6-039B-E55A-AB90-44C56EAB5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2" name="Gruppo 111">
              <a:extLst>
                <a:ext uri="{FF2B5EF4-FFF2-40B4-BE49-F238E27FC236}">
                  <a16:creationId xmlns:a16="http://schemas.microsoft.com/office/drawing/2014/main" id="{6DD9968C-17FD-BAE8-2E1A-878342669594}"/>
                </a:ext>
              </a:extLst>
            </p:cNvPr>
            <p:cNvGrpSpPr/>
            <p:nvPr/>
          </p:nvGrpSpPr>
          <p:grpSpPr>
            <a:xfrm>
              <a:off x="8993742" y="1060515"/>
              <a:ext cx="1966913" cy="1173860"/>
              <a:chOff x="4363697" y="5062538"/>
              <a:chExt cx="1966913" cy="1173860"/>
            </a:xfrm>
          </p:grpSpPr>
          <p:sp>
            <p:nvSpPr>
              <p:cNvPr id="113" name="CasellaDiTesto 3">
                <a:extLst>
                  <a:ext uri="{FF2B5EF4-FFF2-40B4-BE49-F238E27FC236}">
                    <a16:creationId xmlns:a16="http://schemas.microsoft.com/office/drawing/2014/main" id="{489E2A41-A3D5-29AD-96D5-646C9FB748F2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4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B0BAE4EB-CA7E-3C3E-10D8-1B22985739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15" name="Gruppo 114">
              <a:extLst>
                <a:ext uri="{FF2B5EF4-FFF2-40B4-BE49-F238E27FC236}">
                  <a16:creationId xmlns:a16="http://schemas.microsoft.com/office/drawing/2014/main" id="{3677357E-D0F9-EFA2-D5F8-B90337C48090}"/>
                </a:ext>
              </a:extLst>
            </p:cNvPr>
            <p:cNvGrpSpPr/>
            <p:nvPr/>
          </p:nvGrpSpPr>
          <p:grpSpPr>
            <a:xfrm>
              <a:off x="6816080" y="1060515"/>
              <a:ext cx="1966913" cy="1152694"/>
              <a:chOff x="5879976" y="1865991"/>
              <a:chExt cx="1966913" cy="1152694"/>
            </a:xfrm>
          </p:grpSpPr>
          <p:sp>
            <p:nvSpPr>
              <p:cNvPr id="116" name="CasellaDiTesto 115">
                <a:extLst>
                  <a:ext uri="{FF2B5EF4-FFF2-40B4-BE49-F238E27FC236}">
                    <a16:creationId xmlns:a16="http://schemas.microsoft.com/office/drawing/2014/main" id="{A76A82B2-3362-3ACB-711E-B0AAB5A1FC14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18" name="Elemento grafico 117" descr="Scudo medievale con riempimento a tinta unita">
                <a:extLst>
                  <a:ext uri="{FF2B5EF4-FFF2-40B4-BE49-F238E27FC236}">
                    <a16:creationId xmlns:a16="http://schemas.microsoft.com/office/drawing/2014/main" id="{CA01BE5A-DA82-4AF9-9AA2-AA5F99C1B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29" name="Rettangolo 128">
              <a:extLst>
                <a:ext uri="{FF2B5EF4-FFF2-40B4-BE49-F238E27FC236}">
                  <a16:creationId xmlns:a16="http://schemas.microsoft.com/office/drawing/2014/main" id="{DAEE2378-81A3-4162-BE4E-9A07FCDB755C}"/>
                </a:ext>
              </a:extLst>
            </p:cNvPr>
            <p:cNvSpPr/>
            <p:nvPr/>
          </p:nvSpPr>
          <p:spPr>
            <a:xfrm>
              <a:off x="7111496" y="1039348"/>
              <a:ext cx="4457111" cy="153653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82" name="Gruppo 181">
            <a:extLst>
              <a:ext uri="{FF2B5EF4-FFF2-40B4-BE49-F238E27FC236}">
                <a16:creationId xmlns:a16="http://schemas.microsoft.com/office/drawing/2014/main" id="{C9F8689B-D9AE-DEFE-2B57-E77FBD888A49}"/>
              </a:ext>
            </a:extLst>
          </p:cNvPr>
          <p:cNvGrpSpPr/>
          <p:nvPr/>
        </p:nvGrpSpPr>
        <p:grpSpPr>
          <a:xfrm>
            <a:off x="6311796" y="4621019"/>
            <a:ext cx="6191642" cy="1512168"/>
            <a:chOff x="5710392" y="2852937"/>
            <a:chExt cx="6191642" cy="1512168"/>
          </a:xfrm>
        </p:grpSpPr>
        <p:grpSp>
          <p:nvGrpSpPr>
            <p:cNvPr id="130" name="Gruppo 129">
              <a:extLst>
                <a:ext uri="{FF2B5EF4-FFF2-40B4-BE49-F238E27FC236}">
                  <a16:creationId xmlns:a16="http://schemas.microsoft.com/office/drawing/2014/main" id="{A746FA32-6D35-E2C9-2523-1BE708635356}"/>
                </a:ext>
              </a:extLst>
            </p:cNvPr>
            <p:cNvGrpSpPr/>
            <p:nvPr/>
          </p:nvGrpSpPr>
          <p:grpSpPr>
            <a:xfrm>
              <a:off x="6816080" y="2863865"/>
              <a:ext cx="1966913" cy="1173860"/>
              <a:chOff x="8197510" y="5081588"/>
              <a:chExt cx="1966913" cy="1173860"/>
            </a:xfrm>
          </p:grpSpPr>
          <p:sp>
            <p:nvSpPr>
              <p:cNvPr id="131" name="CasellaDiTesto 130">
                <a:extLst>
                  <a:ext uri="{FF2B5EF4-FFF2-40B4-BE49-F238E27FC236}">
                    <a16:creationId xmlns:a16="http://schemas.microsoft.com/office/drawing/2014/main" id="{0964394A-55AE-EA51-170D-0DAB89DB88AC}"/>
                  </a:ext>
                </a:extLst>
              </p:cNvPr>
              <p:cNvSpPr txBox="1"/>
              <p:nvPr/>
            </p:nvSpPr>
            <p:spPr>
              <a:xfrm>
                <a:off x="8197510" y="588968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app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2" name="Elemento grafico 131" descr="Monitor con riempimento a tinta unita">
                <a:extLst>
                  <a:ext uri="{FF2B5EF4-FFF2-40B4-BE49-F238E27FC236}">
                    <a16:creationId xmlns:a16="http://schemas.microsoft.com/office/drawing/2014/main" id="{5A622BC0-4B2F-934D-10A5-A8BB861D22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722519" y="508158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3" name="Gruppo 132">
              <a:extLst>
                <a:ext uri="{FF2B5EF4-FFF2-40B4-BE49-F238E27FC236}">
                  <a16:creationId xmlns:a16="http://schemas.microsoft.com/office/drawing/2014/main" id="{E38CA7A0-F931-D3CF-3026-57D8533FDD03}"/>
                </a:ext>
              </a:extLst>
            </p:cNvPr>
            <p:cNvGrpSpPr/>
            <p:nvPr/>
          </p:nvGrpSpPr>
          <p:grpSpPr>
            <a:xfrm>
              <a:off x="7799537" y="2863865"/>
              <a:ext cx="1966913" cy="1173861"/>
              <a:chOff x="7306922" y="3629025"/>
              <a:chExt cx="1966913" cy="1173861"/>
            </a:xfrm>
          </p:grpSpPr>
          <p:sp>
            <p:nvSpPr>
              <p:cNvPr id="134" name="CasellaDiTesto 133">
                <a:extLst>
                  <a:ext uri="{FF2B5EF4-FFF2-40B4-BE49-F238E27FC236}">
                    <a16:creationId xmlns:a16="http://schemas.microsoft.com/office/drawing/2014/main" id="{E113161D-5BDC-E085-E5E8-B44A893B5D18}"/>
                  </a:ext>
                </a:extLst>
              </p:cNvPr>
              <p:cNvSpPr txBox="1"/>
              <p:nvPr/>
            </p:nvSpPr>
            <p:spPr>
              <a:xfrm>
                <a:off x="7306922" y="4437126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controllers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5" name="Elemento grafico 134" descr="Mano robotica con riempimento a tinta unita">
                <a:extLst>
                  <a:ext uri="{FF2B5EF4-FFF2-40B4-BE49-F238E27FC236}">
                    <a16:creationId xmlns:a16="http://schemas.microsoft.com/office/drawing/2014/main" id="{8BFE6FC1-89F6-5D4F-2464-019238D3A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7831931" y="3629025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15348489-F314-E7AE-F8E0-FCFCD35FC6F2}"/>
                </a:ext>
              </a:extLst>
            </p:cNvPr>
            <p:cNvGrpSpPr/>
            <p:nvPr/>
          </p:nvGrpSpPr>
          <p:grpSpPr>
            <a:xfrm>
              <a:off x="9935121" y="2874384"/>
              <a:ext cx="1966913" cy="1173860"/>
              <a:chOff x="4363697" y="5062538"/>
              <a:chExt cx="1966913" cy="1173860"/>
            </a:xfrm>
          </p:grpSpPr>
          <p:sp>
            <p:nvSpPr>
              <p:cNvPr id="137" name="CasellaDiTesto 3">
                <a:extLst>
                  <a:ext uri="{FF2B5EF4-FFF2-40B4-BE49-F238E27FC236}">
                    <a16:creationId xmlns:a16="http://schemas.microsoft.com/office/drawing/2014/main" id="{EA7F8D37-DF83-6E38-E5FE-4D8D41F8D2C7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38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695DCFF4-142C-2871-8934-3F680D295B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39" name="Gruppo 138">
              <a:extLst>
                <a:ext uri="{FF2B5EF4-FFF2-40B4-BE49-F238E27FC236}">
                  <a16:creationId xmlns:a16="http://schemas.microsoft.com/office/drawing/2014/main" id="{8B320C68-4939-552E-F368-4B276BB6FE2E}"/>
                </a:ext>
              </a:extLst>
            </p:cNvPr>
            <p:cNvGrpSpPr/>
            <p:nvPr/>
          </p:nvGrpSpPr>
          <p:grpSpPr>
            <a:xfrm>
              <a:off x="8856262" y="2874384"/>
              <a:ext cx="1966913" cy="1173860"/>
              <a:chOff x="4363697" y="5062538"/>
              <a:chExt cx="1966913" cy="1173860"/>
            </a:xfrm>
          </p:grpSpPr>
          <p:sp>
            <p:nvSpPr>
              <p:cNvPr id="140" name="CasellaDiTesto 3">
                <a:extLst>
                  <a:ext uri="{FF2B5EF4-FFF2-40B4-BE49-F238E27FC236}">
                    <a16:creationId xmlns:a16="http://schemas.microsoft.com/office/drawing/2014/main" id="{BA32AB49-DC90-09C3-66EF-CF6F950C51FA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41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59A4BC66-46E5-15A9-E9B8-E3E9BBD5C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42" name="Gruppo 141">
              <a:extLst>
                <a:ext uri="{FF2B5EF4-FFF2-40B4-BE49-F238E27FC236}">
                  <a16:creationId xmlns:a16="http://schemas.microsoft.com/office/drawing/2014/main" id="{7AF1670B-F76C-A5FC-37C0-9E9532C89127}"/>
                </a:ext>
              </a:extLst>
            </p:cNvPr>
            <p:cNvGrpSpPr/>
            <p:nvPr/>
          </p:nvGrpSpPr>
          <p:grpSpPr>
            <a:xfrm>
              <a:off x="5710392" y="2874384"/>
              <a:ext cx="1966913" cy="1152694"/>
              <a:chOff x="5879976" y="1865991"/>
              <a:chExt cx="1966913" cy="1152694"/>
            </a:xfrm>
          </p:grpSpPr>
          <p:sp>
            <p:nvSpPr>
              <p:cNvPr id="143" name="CasellaDiTesto 142">
                <a:extLst>
                  <a:ext uri="{FF2B5EF4-FFF2-40B4-BE49-F238E27FC236}">
                    <a16:creationId xmlns:a16="http://schemas.microsoft.com/office/drawing/2014/main" id="{9004D307-EEBE-F0D1-5C91-BF8FC538C24A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44" name="Elemento grafico 143" descr="Scudo medievale con riempimento a tinta unita">
                <a:extLst>
                  <a:ext uri="{FF2B5EF4-FFF2-40B4-BE49-F238E27FC236}">
                    <a16:creationId xmlns:a16="http://schemas.microsoft.com/office/drawing/2014/main" id="{03A1071B-0F49-9BBC-1239-28A9E411B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60" name="Rettangolo 159">
              <a:extLst>
                <a:ext uri="{FF2B5EF4-FFF2-40B4-BE49-F238E27FC236}">
                  <a16:creationId xmlns:a16="http://schemas.microsoft.com/office/drawing/2014/main" id="{04A0818C-C296-9272-A258-277E70A240C8}"/>
                </a:ext>
              </a:extLst>
            </p:cNvPr>
            <p:cNvSpPr/>
            <p:nvPr/>
          </p:nvSpPr>
          <p:spPr>
            <a:xfrm>
              <a:off x="5951984" y="2852937"/>
              <a:ext cx="5472607" cy="1512168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</p:grpSp>
      <p:grpSp>
        <p:nvGrpSpPr>
          <p:cNvPr id="177" name="Gruppo 176">
            <a:extLst>
              <a:ext uri="{FF2B5EF4-FFF2-40B4-BE49-F238E27FC236}">
                <a16:creationId xmlns:a16="http://schemas.microsoft.com/office/drawing/2014/main" id="{58492F95-6213-2CED-5273-5BF3C0D09E02}"/>
              </a:ext>
            </a:extLst>
          </p:cNvPr>
          <p:cNvGrpSpPr/>
          <p:nvPr/>
        </p:nvGrpSpPr>
        <p:grpSpPr>
          <a:xfrm>
            <a:off x="1341500" y="4604749"/>
            <a:ext cx="5495305" cy="1536539"/>
            <a:chOff x="623392" y="1073241"/>
            <a:chExt cx="5495305" cy="1536539"/>
          </a:xfrm>
        </p:grpSpPr>
        <p:grpSp>
          <p:nvGrpSpPr>
            <p:cNvPr id="161" name="Gruppo 160">
              <a:extLst>
                <a:ext uri="{FF2B5EF4-FFF2-40B4-BE49-F238E27FC236}">
                  <a16:creationId xmlns:a16="http://schemas.microsoft.com/office/drawing/2014/main" id="{C5056CD1-2034-0C96-295D-77D91ED279C3}"/>
                </a:ext>
              </a:extLst>
            </p:cNvPr>
            <p:cNvGrpSpPr/>
            <p:nvPr/>
          </p:nvGrpSpPr>
          <p:grpSpPr>
            <a:xfrm>
              <a:off x="623392" y="1094408"/>
              <a:ext cx="1966913" cy="1152694"/>
              <a:chOff x="5879976" y="1865991"/>
              <a:chExt cx="1966913" cy="1152694"/>
            </a:xfrm>
          </p:grpSpPr>
          <p:sp>
            <p:nvSpPr>
              <p:cNvPr id="162" name="CasellaDiTesto 161">
                <a:extLst>
                  <a:ext uri="{FF2B5EF4-FFF2-40B4-BE49-F238E27FC236}">
                    <a16:creationId xmlns:a16="http://schemas.microsoft.com/office/drawing/2014/main" id="{F7BE2292-E733-79AF-790C-7EDEA34C9C22}"/>
                  </a:ext>
                </a:extLst>
              </p:cNvPr>
              <p:cNvSpPr txBox="1"/>
              <p:nvPr/>
            </p:nvSpPr>
            <p:spPr>
              <a:xfrm>
                <a:off x="5879976" y="2652925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security gateway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63" name="Elemento grafico 162" descr="Scudo medievale con riempimento a tinta unita">
                <a:extLst>
                  <a:ext uri="{FF2B5EF4-FFF2-40B4-BE49-F238E27FC236}">
                    <a16:creationId xmlns:a16="http://schemas.microsoft.com/office/drawing/2014/main" id="{8EE90AD7-EE99-3499-612F-C38EC00513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404985" y="1865991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64" name="Gruppo 163">
              <a:extLst>
                <a:ext uri="{FF2B5EF4-FFF2-40B4-BE49-F238E27FC236}">
                  <a16:creationId xmlns:a16="http://schemas.microsoft.com/office/drawing/2014/main" id="{82A2305E-BF04-9819-65E7-3F52F38370E0}"/>
                </a:ext>
              </a:extLst>
            </p:cNvPr>
            <p:cNvGrpSpPr/>
            <p:nvPr/>
          </p:nvGrpSpPr>
          <p:grpSpPr>
            <a:xfrm>
              <a:off x="2105796" y="1073241"/>
              <a:ext cx="1966913" cy="1173861"/>
              <a:chOff x="5654335" y="2805113"/>
              <a:chExt cx="1966913" cy="1173861"/>
            </a:xfrm>
          </p:grpSpPr>
          <p:pic>
            <p:nvPicPr>
              <p:cNvPr id="165" name="Elemento grafico 164" descr="Utente con riempimento a tinta unita">
                <a:extLst>
                  <a:ext uri="{FF2B5EF4-FFF2-40B4-BE49-F238E27FC236}">
                    <a16:creationId xmlns:a16="http://schemas.microsoft.com/office/drawing/2014/main" id="{C506429A-B112-6BB6-B7FD-53D5A717A6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179344" y="28051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66" name="CasellaDiTesto 165">
                <a:extLst>
                  <a:ext uri="{FF2B5EF4-FFF2-40B4-BE49-F238E27FC236}">
                    <a16:creationId xmlns:a16="http://schemas.microsoft.com/office/drawing/2014/main" id="{679AA089-AF28-9E40-CA1F-6E24AF6CE3F1}"/>
                  </a:ext>
                </a:extLst>
              </p:cNvPr>
              <p:cNvSpPr txBox="1"/>
              <p:nvPr/>
            </p:nvSpPr>
            <p:spPr>
              <a:xfrm>
                <a:off x="5654335" y="3613214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latin typeface="Eurostile" panose="020B0504020202050204"/>
                    <a:cs typeface="Calibri"/>
                  </a:rPr>
                  <a:t>guests</a:t>
                </a:r>
                <a:endParaRPr lang="it-IT" dirty="0">
                  <a:latin typeface="Eurostile" panose="020B0504020202050204"/>
                </a:endParaRPr>
              </a:p>
            </p:txBody>
          </p:sp>
        </p:grpSp>
        <p:sp>
          <p:nvSpPr>
            <p:cNvPr id="167" name="Rettangolo 166">
              <a:extLst>
                <a:ext uri="{FF2B5EF4-FFF2-40B4-BE49-F238E27FC236}">
                  <a16:creationId xmlns:a16="http://schemas.microsoft.com/office/drawing/2014/main" id="{2EC45F97-51EF-6F20-9B39-95E1A70D72BE}"/>
                </a:ext>
              </a:extLst>
            </p:cNvPr>
            <p:cNvSpPr/>
            <p:nvPr/>
          </p:nvSpPr>
          <p:spPr>
            <a:xfrm>
              <a:off x="928564" y="1073241"/>
              <a:ext cx="4735388" cy="1536539"/>
            </a:xfrm>
            <a:prstGeom prst="rect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latin typeface="Eurostile" panose="020B0504020202050204"/>
              </a:endParaRPr>
            </a:p>
          </p:txBody>
        </p:sp>
        <p:grpSp>
          <p:nvGrpSpPr>
            <p:cNvPr id="168" name="Gruppo 167">
              <a:extLst>
                <a:ext uri="{FF2B5EF4-FFF2-40B4-BE49-F238E27FC236}">
                  <a16:creationId xmlns:a16="http://schemas.microsoft.com/office/drawing/2014/main" id="{88A19D82-8BA9-EC29-91F8-DF3BA3C9D9AC}"/>
                </a:ext>
              </a:extLst>
            </p:cNvPr>
            <p:cNvGrpSpPr/>
            <p:nvPr/>
          </p:nvGrpSpPr>
          <p:grpSpPr>
            <a:xfrm>
              <a:off x="4151784" y="1094408"/>
              <a:ext cx="1966913" cy="1173860"/>
              <a:chOff x="4363697" y="5062538"/>
              <a:chExt cx="1966913" cy="1173860"/>
            </a:xfrm>
          </p:grpSpPr>
          <p:sp>
            <p:nvSpPr>
              <p:cNvPr id="169" name="CasellaDiTesto 3">
                <a:extLst>
                  <a:ext uri="{FF2B5EF4-FFF2-40B4-BE49-F238E27FC236}">
                    <a16:creationId xmlns:a16="http://schemas.microsoft.com/office/drawing/2014/main" id="{B4060244-94EF-EB82-3D1C-8240668D1CBE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DNS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70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A93997EF-A649-575E-F6A5-4BC06D980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171" name="Gruppo 170">
              <a:extLst>
                <a:ext uri="{FF2B5EF4-FFF2-40B4-BE49-F238E27FC236}">
                  <a16:creationId xmlns:a16="http://schemas.microsoft.com/office/drawing/2014/main" id="{E4510A00-26AE-5DB2-CE9D-A694331CC3A9}"/>
                </a:ext>
              </a:extLst>
            </p:cNvPr>
            <p:cNvGrpSpPr/>
            <p:nvPr/>
          </p:nvGrpSpPr>
          <p:grpSpPr>
            <a:xfrm>
              <a:off x="3072925" y="1094408"/>
              <a:ext cx="1966913" cy="1173860"/>
              <a:chOff x="4363697" y="5062538"/>
              <a:chExt cx="1966913" cy="1173860"/>
            </a:xfrm>
          </p:grpSpPr>
          <p:sp>
            <p:nvSpPr>
              <p:cNvPr id="172" name="CasellaDiTesto 3">
                <a:extLst>
                  <a:ext uri="{FF2B5EF4-FFF2-40B4-BE49-F238E27FC236}">
                    <a16:creationId xmlns:a16="http://schemas.microsoft.com/office/drawing/2014/main" id="{0D35B6B7-D757-8079-16DB-9754B0459030}"/>
                  </a:ext>
                </a:extLst>
              </p:cNvPr>
              <p:cNvSpPr txBox="1"/>
              <p:nvPr/>
            </p:nvSpPr>
            <p:spPr>
              <a:xfrm>
                <a:off x="4363697" y="5870638"/>
                <a:ext cx="1966913" cy="365760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it-IT" dirty="0">
                    <a:latin typeface="Eurostile" panose="020B0504020202050204"/>
                    <a:cs typeface="Calibri"/>
                  </a:rPr>
                  <a:t>DHCP server</a:t>
                </a:r>
                <a:endParaRPr lang="it-IT" dirty="0">
                  <a:latin typeface="Eurostile" panose="020B0504020202050204"/>
                </a:endParaRPr>
              </a:p>
            </p:txBody>
          </p:sp>
          <p:pic>
            <p:nvPicPr>
              <p:cNvPr id="173" name="Elemento grafico 15" descr="Terminale cmd con riempimento a tinta unita">
                <a:extLst>
                  <a:ext uri="{FF2B5EF4-FFF2-40B4-BE49-F238E27FC236}">
                    <a16:creationId xmlns:a16="http://schemas.microsoft.com/office/drawing/2014/main" id="{D6BC51C5-17D9-2732-1E9F-C85F9BED1E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888706" y="5062538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183" name="Rettangolo 182">
            <a:extLst>
              <a:ext uri="{FF2B5EF4-FFF2-40B4-BE49-F238E27FC236}">
                <a16:creationId xmlns:a16="http://schemas.microsoft.com/office/drawing/2014/main" id="{77EE1F75-30B4-17C0-47AB-585D4F3D2FAF}"/>
              </a:ext>
            </a:extLst>
          </p:cNvPr>
          <p:cNvSpPr/>
          <p:nvPr/>
        </p:nvSpPr>
        <p:spPr>
          <a:xfrm>
            <a:off x="1540564" y="908720"/>
            <a:ext cx="10604107" cy="5328592"/>
          </a:xfrm>
          <a:prstGeom prst="rect">
            <a:avLst/>
          </a:prstGeom>
          <a:noFill/>
          <a:ln>
            <a:solidFill>
              <a:schemeClr val="accent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latin typeface="Eurostile" panose="020B0504020202050204"/>
            </a:endParaRPr>
          </a:p>
        </p:txBody>
      </p:sp>
      <p:grpSp>
        <p:nvGrpSpPr>
          <p:cNvPr id="184" name="Gruppo 183">
            <a:extLst>
              <a:ext uri="{FF2B5EF4-FFF2-40B4-BE49-F238E27FC236}">
                <a16:creationId xmlns:a16="http://schemas.microsoft.com/office/drawing/2014/main" id="{A9CA042F-3712-91AA-134A-CD3BC3F36A31}"/>
              </a:ext>
            </a:extLst>
          </p:cNvPr>
          <p:cNvGrpSpPr/>
          <p:nvPr/>
        </p:nvGrpSpPr>
        <p:grpSpPr>
          <a:xfrm>
            <a:off x="-243200" y="4797152"/>
            <a:ext cx="1966913" cy="1173861"/>
            <a:chOff x="5654335" y="2805113"/>
            <a:chExt cx="1966913" cy="1173861"/>
          </a:xfrm>
        </p:grpSpPr>
        <p:pic>
          <p:nvPicPr>
            <p:cNvPr id="185" name="Elemento grafico 184" descr="Utente con riempimento a tinta unita">
              <a:extLst>
                <a:ext uri="{FF2B5EF4-FFF2-40B4-BE49-F238E27FC236}">
                  <a16:creationId xmlns:a16="http://schemas.microsoft.com/office/drawing/2014/main" id="{3328EF34-44CA-C1FE-2DDE-B1B5C0FA0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186" name="CasellaDiTesto 185">
              <a:extLst>
                <a:ext uri="{FF2B5EF4-FFF2-40B4-BE49-F238E27FC236}">
                  <a16:creationId xmlns:a16="http://schemas.microsoft.com/office/drawing/2014/main" id="{597B656F-3A4E-CFF5-E906-05905CE8335C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Eurostile" panose="020B0504020202050204"/>
                  <a:cs typeface="Calibri"/>
                </a:rPr>
                <a:t>remote employees</a:t>
              </a:r>
            </a:p>
          </p:txBody>
        </p:sp>
      </p:grpSp>
      <p:grpSp>
        <p:nvGrpSpPr>
          <p:cNvPr id="187" name="Gruppo 186">
            <a:extLst>
              <a:ext uri="{FF2B5EF4-FFF2-40B4-BE49-F238E27FC236}">
                <a16:creationId xmlns:a16="http://schemas.microsoft.com/office/drawing/2014/main" id="{BA226AA1-10A7-F16B-21C4-ECBDE8C2662C}"/>
              </a:ext>
            </a:extLst>
          </p:cNvPr>
          <p:cNvGrpSpPr/>
          <p:nvPr/>
        </p:nvGrpSpPr>
        <p:grpSpPr>
          <a:xfrm>
            <a:off x="-243200" y="3187586"/>
            <a:ext cx="1966913" cy="1201961"/>
            <a:chOff x="920410" y="3081813"/>
            <a:chExt cx="1966913" cy="1201961"/>
          </a:xfrm>
        </p:grpSpPr>
        <p:sp>
          <p:nvSpPr>
            <p:cNvPr id="188" name="CasellaDiTesto 187">
              <a:extLst>
                <a:ext uri="{FF2B5EF4-FFF2-40B4-BE49-F238E27FC236}">
                  <a16:creationId xmlns:a16="http://schemas.microsoft.com/office/drawing/2014/main" id="{558181A4-789A-050F-9960-0AA9DA03714A}"/>
                </a:ext>
              </a:extLst>
            </p:cNvPr>
            <p:cNvSpPr txBox="1"/>
            <p:nvPr/>
          </p:nvSpPr>
          <p:spPr>
            <a:xfrm>
              <a:off x="920410" y="39180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it-IT" dirty="0">
                  <a:latin typeface="Eurostile" panose="020B0504020202050204"/>
                  <a:cs typeface="Calibri"/>
                </a:rPr>
                <a:t>Internet</a:t>
              </a:r>
              <a:endParaRPr lang="it-IT" dirty="0">
                <a:latin typeface="Eurostile" panose="020B0504020202050204"/>
              </a:endParaRPr>
            </a:p>
          </p:txBody>
        </p:sp>
        <p:pic>
          <p:nvPicPr>
            <p:cNvPr id="189" name="Elemento grafico 188" descr="Sincronizzazione cloud con riempimento a tinta unita">
              <a:extLst>
                <a:ext uri="{FF2B5EF4-FFF2-40B4-BE49-F238E27FC236}">
                  <a16:creationId xmlns:a16="http://schemas.microsoft.com/office/drawing/2014/main" id="{07771AF9-ADC6-FFD5-5C53-82E4D2D66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45419" y="3081813"/>
              <a:ext cx="914400" cy="914400"/>
            </a:xfrm>
            <a:prstGeom prst="rect">
              <a:avLst/>
            </a:prstGeom>
          </p:spPr>
        </p:pic>
      </p:grpSp>
      <p:grpSp>
        <p:nvGrpSpPr>
          <p:cNvPr id="190" name="Gruppo 189">
            <a:extLst>
              <a:ext uri="{FF2B5EF4-FFF2-40B4-BE49-F238E27FC236}">
                <a16:creationId xmlns:a16="http://schemas.microsoft.com/office/drawing/2014/main" id="{6FA1915F-54A0-628B-5DCF-647A370CF4EC}"/>
              </a:ext>
            </a:extLst>
          </p:cNvPr>
          <p:cNvGrpSpPr/>
          <p:nvPr/>
        </p:nvGrpSpPr>
        <p:grpSpPr>
          <a:xfrm>
            <a:off x="-243200" y="1561938"/>
            <a:ext cx="1966913" cy="1173861"/>
            <a:chOff x="5654335" y="2805113"/>
            <a:chExt cx="1966913" cy="1173861"/>
          </a:xfrm>
        </p:grpSpPr>
        <p:pic>
          <p:nvPicPr>
            <p:cNvPr id="191" name="Elemento grafico 190" descr="Utente con riempimento a tinta unita">
              <a:extLst>
                <a:ext uri="{FF2B5EF4-FFF2-40B4-BE49-F238E27FC236}">
                  <a16:creationId xmlns:a16="http://schemas.microsoft.com/office/drawing/2014/main" id="{B221A841-AF2A-03E1-3CA8-B3A036FF9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79344" y="2805113"/>
              <a:ext cx="914400" cy="914400"/>
            </a:xfrm>
            <a:prstGeom prst="rect">
              <a:avLst/>
            </a:prstGeom>
          </p:spPr>
        </p:pic>
        <p:sp>
          <p:nvSpPr>
            <p:cNvPr id="192" name="CasellaDiTesto 191">
              <a:extLst>
                <a:ext uri="{FF2B5EF4-FFF2-40B4-BE49-F238E27FC236}">
                  <a16:creationId xmlns:a16="http://schemas.microsoft.com/office/drawing/2014/main" id="{EC193C54-FE7D-E919-BCD6-1C6022193F9D}"/>
                </a:ext>
              </a:extLst>
            </p:cNvPr>
            <p:cNvSpPr txBox="1"/>
            <p:nvPr/>
          </p:nvSpPr>
          <p:spPr>
            <a:xfrm>
              <a:off x="5654335" y="3613214"/>
              <a:ext cx="1966913" cy="36576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latin typeface="Eurostile" panose="020B0504020202050204"/>
                  <a:cs typeface="Calibri"/>
                </a:rPr>
                <a:t>visitors</a:t>
              </a:r>
              <a:endParaRPr lang="it-IT" dirty="0">
                <a:latin typeface="Eurostile" panose="020B0504020202050204"/>
              </a:endParaRPr>
            </a:p>
          </p:txBody>
        </p:sp>
      </p:grpSp>
      <p:cxnSp>
        <p:nvCxnSpPr>
          <p:cNvPr id="193" name="Connettore a gomito 192">
            <a:extLst>
              <a:ext uri="{FF2B5EF4-FFF2-40B4-BE49-F238E27FC236}">
                <a16:creationId xmlns:a16="http://schemas.microsoft.com/office/drawing/2014/main" id="{EAC0E8AC-1492-8768-1A07-ECC99910982D}"/>
              </a:ext>
            </a:extLst>
          </p:cNvPr>
          <p:cNvCxnSpPr>
            <a:cxnSpLocks/>
            <a:stCxn id="192" idx="2"/>
          </p:cNvCxnSpPr>
          <p:nvPr/>
        </p:nvCxnSpPr>
        <p:spPr>
          <a:xfrm rot="5400000">
            <a:off x="498472" y="2976336"/>
            <a:ext cx="482323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4" name="Connettore a gomito 193">
            <a:extLst>
              <a:ext uri="{FF2B5EF4-FFF2-40B4-BE49-F238E27FC236}">
                <a16:creationId xmlns:a16="http://schemas.microsoft.com/office/drawing/2014/main" id="{1B590A81-C85C-EA20-53A0-3513C8A41509}"/>
              </a:ext>
            </a:extLst>
          </p:cNvPr>
          <p:cNvCxnSpPr>
            <a:cxnSpLocks/>
            <a:stCxn id="188" idx="2"/>
            <a:endCxn id="185" idx="0"/>
          </p:cNvCxnSpPr>
          <p:nvPr/>
        </p:nvCxnSpPr>
        <p:spPr>
          <a:xfrm rot="5400000">
            <a:off x="535831" y="4592725"/>
            <a:ext cx="407605" cy="1248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5" name="Ovale 194">
            <a:extLst>
              <a:ext uri="{FF2B5EF4-FFF2-40B4-BE49-F238E27FC236}">
                <a16:creationId xmlns:a16="http://schemas.microsoft.com/office/drawing/2014/main" id="{E1103361-6116-D6D4-0281-2C173139C343}"/>
              </a:ext>
            </a:extLst>
          </p:cNvPr>
          <p:cNvSpPr/>
          <p:nvPr/>
        </p:nvSpPr>
        <p:spPr>
          <a:xfrm>
            <a:off x="1726209" y="3581135"/>
            <a:ext cx="144016" cy="144016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Eurostile" panose="020B0504020202050204"/>
            </a:endParaRPr>
          </a:p>
        </p:txBody>
      </p:sp>
      <p:cxnSp>
        <p:nvCxnSpPr>
          <p:cNvPr id="229" name="Connettore diritto 228">
            <a:extLst>
              <a:ext uri="{FF2B5EF4-FFF2-40B4-BE49-F238E27FC236}">
                <a16:creationId xmlns:a16="http://schemas.microsoft.com/office/drawing/2014/main" id="{4BED11CA-CD25-709A-46A2-BE5A3F7CBD28}"/>
              </a:ext>
            </a:extLst>
          </p:cNvPr>
          <p:cNvCxnSpPr>
            <a:cxnSpLocks/>
            <a:stCxn id="195" idx="2"/>
          </p:cNvCxnSpPr>
          <p:nvPr/>
        </p:nvCxnSpPr>
        <p:spPr>
          <a:xfrm flipH="1">
            <a:off x="1196209" y="3653143"/>
            <a:ext cx="53000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2" name="Ovale 231">
            <a:extLst>
              <a:ext uri="{FF2B5EF4-FFF2-40B4-BE49-F238E27FC236}">
                <a16:creationId xmlns:a16="http://schemas.microsoft.com/office/drawing/2014/main" id="{9220D6E6-73C4-2B86-7C9F-0F370FCFB0FD}"/>
              </a:ext>
            </a:extLst>
          </p:cNvPr>
          <p:cNvSpPr/>
          <p:nvPr/>
        </p:nvSpPr>
        <p:spPr>
          <a:xfrm>
            <a:off x="6016434" y="2279660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1</a:t>
            </a:r>
          </a:p>
        </p:txBody>
      </p:sp>
      <p:sp>
        <p:nvSpPr>
          <p:cNvPr id="233" name="Ovale 232">
            <a:extLst>
              <a:ext uri="{FF2B5EF4-FFF2-40B4-BE49-F238E27FC236}">
                <a16:creationId xmlns:a16="http://schemas.microsoft.com/office/drawing/2014/main" id="{BBCFB3A7-9492-6061-BC89-55DE3163A155}"/>
              </a:ext>
            </a:extLst>
          </p:cNvPr>
          <p:cNvSpPr/>
          <p:nvPr/>
        </p:nvSpPr>
        <p:spPr>
          <a:xfrm>
            <a:off x="6001016" y="5766233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0</a:t>
            </a:r>
          </a:p>
        </p:txBody>
      </p:sp>
      <p:sp>
        <p:nvSpPr>
          <p:cNvPr id="234" name="Ovale 233">
            <a:extLst>
              <a:ext uri="{FF2B5EF4-FFF2-40B4-BE49-F238E27FC236}">
                <a16:creationId xmlns:a16="http://schemas.microsoft.com/office/drawing/2014/main" id="{C5CDE7E9-1C22-79CF-0982-A85667EA5E81}"/>
              </a:ext>
            </a:extLst>
          </p:cNvPr>
          <p:cNvSpPr/>
          <p:nvPr/>
        </p:nvSpPr>
        <p:spPr>
          <a:xfrm>
            <a:off x="11638710" y="2397955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2</a:t>
            </a:r>
          </a:p>
        </p:txBody>
      </p:sp>
      <p:sp>
        <p:nvSpPr>
          <p:cNvPr id="235" name="Ovale 234">
            <a:extLst>
              <a:ext uri="{FF2B5EF4-FFF2-40B4-BE49-F238E27FC236}">
                <a16:creationId xmlns:a16="http://schemas.microsoft.com/office/drawing/2014/main" id="{B381EFA4-26AB-9DB7-C176-210DBF951F9B}"/>
              </a:ext>
            </a:extLst>
          </p:cNvPr>
          <p:cNvSpPr/>
          <p:nvPr/>
        </p:nvSpPr>
        <p:spPr>
          <a:xfrm>
            <a:off x="10664143" y="4090911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3</a:t>
            </a:r>
          </a:p>
        </p:txBody>
      </p:sp>
      <p:sp>
        <p:nvSpPr>
          <p:cNvPr id="236" name="Ovale 235">
            <a:extLst>
              <a:ext uri="{FF2B5EF4-FFF2-40B4-BE49-F238E27FC236}">
                <a16:creationId xmlns:a16="http://schemas.microsoft.com/office/drawing/2014/main" id="{22D1C51A-B7A4-EB4A-BBB3-08AB826C95CA}"/>
              </a:ext>
            </a:extLst>
          </p:cNvPr>
          <p:cNvSpPr/>
          <p:nvPr/>
        </p:nvSpPr>
        <p:spPr>
          <a:xfrm>
            <a:off x="11667351" y="5766233"/>
            <a:ext cx="360000" cy="3600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Eurostile" panose="020B0504020202050204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57721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</TotalTime>
  <Words>685</Words>
  <Application>Microsoft Office PowerPoint</Application>
  <PresentationFormat>Widescreen</PresentationFormat>
  <Paragraphs>302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Eurostile</vt:lpstr>
      <vt:lpstr>Lucida Grande</vt:lpstr>
      <vt:lpstr>Wingdings</vt:lpstr>
      <vt:lpstr>Thème Office</vt:lpstr>
      <vt:lpstr>Conception personnalisée</vt:lpstr>
      <vt:lpstr>Zero-Trust Explainable Autonomous Networks</vt:lpstr>
      <vt:lpstr>Network security: what kind of future?</vt:lpstr>
      <vt:lpstr>Autonomous networks: pillars</vt:lpstr>
      <vt:lpstr>Architecture</vt:lpstr>
      <vt:lpstr>How to go from this…</vt:lpstr>
      <vt:lpstr>To this?</vt:lpstr>
      <vt:lpstr>Vanilla network</vt:lpstr>
      <vt:lpstr>Stage 1: zones (grouping network functions)</vt:lpstr>
      <vt:lpstr>Stage 1: zones (splitting infrastructure functions)</vt:lpstr>
      <vt:lpstr>Stage 2: connectivity (intra-zone channels)</vt:lpstr>
      <vt:lpstr>Stage 2: connectivity (inter-zone channels)</vt:lpstr>
      <vt:lpstr>Stage 3: specialization</vt:lpstr>
      <vt:lpstr>Stage 4: configuration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</dc:creator>
  <cp:lastModifiedBy>Daniele Canavese</cp:lastModifiedBy>
  <cp:revision>721</cp:revision>
  <cp:lastPrinted>2016-07-28T16:27:59Z</cp:lastPrinted>
  <dcterms:created xsi:type="dcterms:W3CDTF">2016-07-25T13:14:14Z</dcterms:created>
  <dcterms:modified xsi:type="dcterms:W3CDTF">2024-07-11T12:19:44Z</dcterms:modified>
</cp:coreProperties>
</file>