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5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A0E"/>
    <a:srgbClr val="BA2229"/>
    <a:srgbClr val="FFDA1A"/>
    <a:srgbClr val="62C4DD"/>
    <a:srgbClr val="FABB00"/>
    <a:srgbClr val="1E3C78"/>
    <a:srgbClr val="9C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2"/>
    <p:restoredTop sz="50000" autoAdjust="0"/>
  </p:normalViewPr>
  <p:slideViewPr>
    <p:cSldViewPr snapToGrid="0" snapToObjects="1" showGuides="1">
      <p:cViewPr>
        <p:scale>
          <a:sx n="50" d="100"/>
          <a:sy n="50" d="100"/>
        </p:scale>
        <p:origin x="1608" y="152"/>
      </p:cViewPr>
      <p:guideLst>
        <p:guide orient="horz" pos="1355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90403-7AA8-8B45-B7E3-86DE63A2A74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B5D7-024E-DC44-9954-285E588111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6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2" y="9987549"/>
            <a:ext cx="27247692" cy="282485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76283" y="10700945"/>
            <a:ext cx="22548726" cy="22794985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0945"/>
            <a:ext cx="67157362" cy="22794985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3762" y="9987549"/>
            <a:ext cx="27247692" cy="28248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4" y="27505385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4" y="18142064"/>
            <a:ext cx="25733931" cy="93633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0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0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60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4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30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20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4333" y="62332984"/>
            <a:ext cx="44850417" cy="176317811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69338" y="62332984"/>
            <a:ext cx="44855671" cy="176317811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01" indent="0">
              <a:buNone/>
              <a:defRPr sz="9100" b="1"/>
            </a:lvl2pPr>
            <a:lvl3pPr marL="4175802" indent="0">
              <a:buNone/>
              <a:defRPr sz="8200" b="1"/>
            </a:lvl3pPr>
            <a:lvl4pPr marL="6263702" indent="0">
              <a:buNone/>
              <a:defRPr sz="7300" b="1"/>
            </a:lvl4pPr>
            <a:lvl5pPr marL="8351603" indent="0">
              <a:buNone/>
              <a:defRPr sz="7300" b="1"/>
            </a:lvl5pPr>
            <a:lvl6pPr marL="10439504" indent="0">
              <a:buNone/>
              <a:defRPr sz="7300" b="1"/>
            </a:lvl6pPr>
            <a:lvl7pPr marL="12527405" indent="0">
              <a:buNone/>
              <a:defRPr sz="7300" b="1"/>
            </a:lvl7pPr>
            <a:lvl8pPr marL="14615306" indent="0">
              <a:buNone/>
              <a:defRPr sz="7300" b="1"/>
            </a:lvl8pPr>
            <a:lvl9pPr marL="16703206" indent="0">
              <a:buNone/>
              <a:defRPr sz="7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4343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0" y="9581308"/>
            <a:ext cx="13382065" cy="39930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01" indent="0">
              <a:buNone/>
              <a:defRPr sz="9100" b="1"/>
            </a:lvl2pPr>
            <a:lvl3pPr marL="4175802" indent="0">
              <a:buNone/>
              <a:defRPr sz="8200" b="1"/>
            </a:lvl3pPr>
            <a:lvl4pPr marL="6263702" indent="0">
              <a:buNone/>
              <a:defRPr sz="7300" b="1"/>
            </a:lvl4pPr>
            <a:lvl5pPr marL="8351603" indent="0">
              <a:buNone/>
              <a:defRPr sz="7300" b="1"/>
            </a:lvl5pPr>
            <a:lvl6pPr marL="10439504" indent="0">
              <a:buNone/>
              <a:defRPr sz="7300" b="1"/>
            </a:lvl6pPr>
            <a:lvl7pPr marL="12527405" indent="0">
              <a:buNone/>
              <a:defRPr sz="7300" b="1"/>
            </a:lvl7pPr>
            <a:lvl8pPr marL="14615306" indent="0">
              <a:buNone/>
              <a:defRPr sz="7300" b="1"/>
            </a:lvl8pPr>
            <a:lvl9pPr marL="16703206" indent="0">
              <a:buNone/>
              <a:defRPr sz="7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0" y="13574343"/>
            <a:ext cx="13382065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14137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8" y="1704226"/>
            <a:ext cx="16924685" cy="36531827"/>
          </a:xfrm>
          <a:prstGeom prst="rect">
            <a:avLst/>
          </a:prstGeom>
        </p:spPr>
        <p:txBody>
          <a:bodyPr/>
          <a:lstStyle>
            <a:lvl1pPr>
              <a:defRPr sz="14599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88"/>
            <a:ext cx="9960336" cy="2927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600"/>
            </a:lvl3pPr>
            <a:lvl4pPr marL="6263702" indent="0">
              <a:buNone/>
              <a:defRPr sz="4100"/>
            </a:lvl4pPr>
            <a:lvl5pPr marL="8351603" indent="0">
              <a:buNone/>
              <a:defRPr sz="4100"/>
            </a:lvl5pPr>
            <a:lvl6pPr marL="10439504" indent="0">
              <a:buNone/>
              <a:defRPr sz="4100"/>
            </a:lvl6pPr>
            <a:lvl7pPr marL="12527405" indent="0">
              <a:buNone/>
              <a:defRPr sz="4100"/>
            </a:lvl7pPr>
            <a:lvl8pPr marL="14615306" indent="0">
              <a:buNone/>
              <a:defRPr sz="4100"/>
            </a:lvl8pPr>
            <a:lvl9pPr marL="16703206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58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99"/>
            </a:lvl1pPr>
            <a:lvl2pPr marL="2087901" indent="0">
              <a:buNone/>
              <a:defRPr sz="12800"/>
            </a:lvl2pPr>
            <a:lvl3pPr marL="4175802" indent="0">
              <a:buNone/>
              <a:defRPr sz="11000"/>
            </a:lvl3pPr>
            <a:lvl4pPr marL="6263702" indent="0">
              <a:buNone/>
              <a:defRPr sz="9100"/>
            </a:lvl4pPr>
            <a:lvl5pPr marL="8351603" indent="0">
              <a:buNone/>
              <a:defRPr sz="9100"/>
            </a:lvl5pPr>
            <a:lvl6pPr marL="10439504" indent="0">
              <a:buNone/>
              <a:defRPr sz="9100"/>
            </a:lvl6pPr>
            <a:lvl7pPr marL="12527405" indent="0">
              <a:buNone/>
              <a:defRPr sz="9100"/>
            </a:lvl7pPr>
            <a:lvl8pPr marL="14615306" indent="0">
              <a:buNone/>
              <a:defRPr sz="9100"/>
            </a:lvl8pPr>
            <a:lvl9pPr marL="16703206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894"/>
            <a:ext cx="18165128" cy="5023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600"/>
            </a:lvl3pPr>
            <a:lvl4pPr marL="6263702" indent="0">
              <a:buNone/>
              <a:defRPr sz="4100"/>
            </a:lvl4pPr>
            <a:lvl5pPr marL="8351603" indent="0">
              <a:buNone/>
              <a:defRPr sz="4100"/>
            </a:lvl5pPr>
            <a:lvl6pPr marL="10439504" indent="0">
              <a:buNone/>
              <a:defRPr sz="4100"/>
            </a:lvl6pPr>
            <a:lvl7pPr marL="12527405" indent="0">
              <a:buNone/>
              <a:defRPr sz="4100"/>
            </a:lvl7pPr>
            <a:lvl8pPr marL="14615306" indent="0">
              <a:buNone/>
              <a:defRPr sz="4100"/>
            </a:lvl8pPr>
            <a:lvl9pPr marL="16703206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30311998" cy="4873426"/>
          </a:xfrm>
          <a:prstGeom prst="rect">
            <a:avLst/>
          </a:prstGeom>
          <a:gradFill flip="none" rotWithShape="1">
            <a:gsLst>
              <a:gs pos="54000">
                <a:srgbClr val="CA0A0E"/>
              </a:gs>
              <a:gs pos="8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CA0A0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00"/>
          </a:p>
        </p:txBody>
      </p:sp>
      <p:sp>
        <p:nvSpPr>
          <p:cNvPr id="10" name="Rectangle 9"/>
          <p:cNvSpPr/>
          <p:nvPr userDrawn="1"/>
        </p:nvSpPr>
        <p:spPr>
          <a:xfrm>
            <a:off x="12410080" y="4574866"/>
            <a:ext cx="17901918" cy="597121"/>
          </a:xfrm>
          <a:prstGeom prst="rect">
            <a:avLst/>
          </a:prstGeom>
          <a:solidFill>
            <a:srgbClr val="FFDA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8200"/>
          </a:p>
        </p:txBody>
      </p:sp>
      <p:sp>
        <p:nvSpPr>
          <p:cNvPr id="11" name="Rectangle 10"/>
          <p:cNvSpPr/>
          <p:nvPr userDrawn="1"/>
        </p:nvSpPr>
        <p:spPr>
          <a:xfrm>
            <a:off x="-48126" y="40632831"/>
            <a:ext cx="30323339" cy="2160001"/>
          </a:xfrm>
          <a:prstGeom prst="rect">
            <a:avLst/>
          </a:prstGeom>
          <a:solidFill>
            <a:srgbClr val="BA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 dirty="0">
              <a:latin typeface="Avenir Light"/>
              <a:cs typeface="Avenir Light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834507" y="40886704"/>
            <a:ext cx="1652254" cy="165225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9E54376-6EB3-69E1-B984-5AA60529E0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715" y="943851"/>
            <a:ext cx="5595604" cy="31200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A87982-56DD-FAFA-E8EC-3BB4CD6168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7715" y="40683402"/>
            <a:ext cx="4418548" cy="2058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01" rtl="0" eaLnBrk="1" latinLnBrk="0" hangingPunct="1">
        <a:spcBef>
          <a:spcPct val="0"/>
        </a:spcBef>
        <a:buNone/>
        <a:defRPr sz="20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26" indent="-1565926" algn="l" defTabSz="2087901" rtl="0" eaLnBrk="1" latinLnBrk="0" hangingPunct="1">
        <a:spcBef>
          <a:spcPct val="20000"/>
        </a:spcBef>
        <a:buFont typeface="Arial"/>
        <a:buChar char="•"/>
        <a:defRPr sz="14599" kern="1200">
          <a:solidFill>
            <a:schemeClr val="tx1"/>
          </a:solidFill>
          <a:latin typeface="+mn-lt"/>
          <a:ea typeface="+mn-ea"/>
          <a:cs typeface="+mn-cs"/>
        </a:defRPr>
      </a:lvl1pPr>
      <a:lvl2pPr marL="3392839" indent="-1304938" algn="l" defTabSz="2087901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52" indent="-1043950" algn="l" defTabSz="2087901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652" indent="-1043950" algn="l" defTabSz="2087901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553" indent="-1043950" algn="l" defTabSz="2087901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454" indent="-1043950" algn="l" defTabSz="208790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355" indent="-1043950" algn="l" defTabSz="208790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256" indent="-1043950" algn="l" defTabSz="208790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156" indent="-1043950" algn="l" defTabSz="208790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01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02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02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603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504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405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306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206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70171" y="1213171"/>
            <a:ext cx="2354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Eurostile" panose="020B0504020202050204" pitchFamily="34" charset="77"/>
                <a:cs typeface="Arial"/>
              </a:rPr>
              <a:t>Titre</a:t>
            </a:r>
          </a:p>
          <a:p>
            <a:pPr algn="ctr"/>
            <a:r>
              <a:rPr lang="fr-FR" sz="6600" dirty="0">
                <a:solidFill>
                  <a:schemeClr val="bg1"/>
                </a:solidFill>
                <a:latin typeface="Eurostile" panose="020B0504020202050204" pitchFamily="34" charset="77"/>
                <a:cs typeface="Arial"/>
              </a:rPr>
              <a:t>Auteurs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 Light</vt:lpstr>
      <vt:lpstr>Calibri</vt:lpstr>
      <vt:lpstr>Eurostile</vt:lpstr>
      <vt:lpstr>Thème Office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 daurat</dc:creator>
  <cp:lastModifiedBy>Microsoft Office User</cp:lastModifiedBy>
  <cp:revision>25</cp:revision>
  <dcterms:created xsi:type="dcterms:W3CDTF">2013-11-26T13:20:32Z</dcterms:created>
  <dcterms:modified xsi:type="dcterms:W3CDTF">2024-04-17T07:34:38Z</dcterms:modified>
</cp:coreProperties>
</file>