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5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DA1A"/>
    <a:srgbClr val="BA2229"/>
    <a:srgbClr val="FF2E45"/>
    <a:srgbClr val="001A3A"/>
    <a:srgbClr val="00B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/>
    <p:restoredTop sz="94694"/>
  </p:normalViewPr>
  <p:slideViewPr>
    <p:cSldViewPr snapToGrid="0" snapToObjects="1" showGuides="1">
      <p:cViewPr varScale="1">
        <p:scale>
          <a:sx n="117" d="100"/>
          <a:sy n="117" d="100"/>
        </p:scale>
        <p:origin x="1080" y="168"/>
      </p:cViewPr>
      <p:guideLst>
        <p:guide orient="horz" pos="2065"/>
        <p:guide pos="38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53940"/>
            <a:ext cx="12192000" cy="1212684"/>
          </a:xfrm>
          <a:prstGeom prst="rect">
            <a:avLst/>
          </a:prstGeom>
        </p:spPr>
        <p:txBody>
          <a:bodyPr/>
          <a:lstStyle>
            <a:lvl1pPr algn="r">
              <a:defRPr sz="4400" b="0">
                <a:latin typeface="Eurostile" panose="020B0504020202050204" pitchFamily="34" charset="77"/>
                <a:cs typeface="Arial" panose="020B0604020202020204" pitchFamily="34" charset="0"/>
              </a:defRPr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0" i="0">
                <a:solidFill>
                  <a:schemeClr val="tx1">
                    <a:tint val="75000"/>
                  </a:schemeClr>
                </a:solidFill>
                <a:latin typeface="Eurostile" panose="020B0504020202050204" pitchFamily="34" charset="77"/>
                <a:cs typeface="Arial" panose="020B0604020202020204" pitchFamily="34" charset="0"/>
              </a:defRPr>
            </a:lvl1pPr>
            <a:lvl2pPr marL="562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0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3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9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1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5806580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0564" y="191747"/>
            <a:ext cx="10486787" cy="565079"/>
          </a:xfrm>
          <a:noFill/>
        </p:spPr>
        <p:txBody>
          <a:bodyPr wrap="square" tIns="0" bIns="0">
            <a:normAutofit/>
          </a:bodyPr>
          <a:lstStyle>
            <a:lvl1pPr>
              <a:defRPr sz="360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5119417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585291"/>
            <a:ext cx="12192000" cy="1492582"/>
          </a:xfrm>
          <a:prstGeom prst="rect">
            <a:avLst/>
          </a:prstGeom>
          <a:solidFill>
            <a:srgbClr val="BA22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15"/>
          </a:p>
        </p:txBody>
      </p:sp>
      <p:sp>
        <p:nvSpPr>
          <p:cNvPr id="13" name="Rectangle 12"/>
          <p:cNvSpPr/>
          <p:nvPr userDrawn="1"/>
        </p:nvSpPr>
        <p:spPr>
          <a:xfrm>
            <a:off x="5443924" y="3012353"/>
            <a:ext cx="6748078" cy="182880"/>
          </a:xfrm>
          <a:prstGeom prst="rect">
            <a:avLst/>
          </a:prstGeom>
          <a:solidFill>
            <a:srgbClr val="FFDA1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2215"/>
          </a:p>
        </p:txBody>
      </p:sp>
      <p:sp>
        <p:nvSpPr>
          <p:cNvPr id="12" name="Rectangle 11"/>
          <p:cNvSpPr/>
          <p:nvPr userDrawn="1"/>
        </p:nvSpPr>
        <p:spPr>
          <a:xfrm>
            <a:off x="-9056" y="6356351"/>
            <a:ext cx="12201056" cy="501651"/>
          </a:xfrm>
          <a:prstGeom prst="rect">
            <a:avLst/>
          </a:prstGeom>
          <a:solidFill>
            <a:srgbClr val="BA222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r-FR" sz="900" dirty="0">
              <a:latin typeface="Eurostile" panose="020B0504020202050204" pitchFamily="34" charset="77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20214" y="6391176"/>
            <a:ext cx="432000" cy="432000"/>
          </a:xfrm>
          <a:prstGeom prst="rect">
            <a:avLst/>
          </a:prstGeom>
        </p:spPr>
      </p:pic>
      <p:pic>
        <p:nvPicPr>
          <p:cNvPr id="6" name="Graphique 5">
            <a:extLst>
              <a:ext uri="{FF2B5EF4-FFF2-40B4-BE49-F238E27FC236}">
                <a16:creationId xmlns:a16="http://schemas.microsoft.com/office/drawing/2014/main" id="{39930A90-326C-0729-C111-0009736484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5551" y="155145"/>
            <a:ext cx="1773624" cy="988958"/>
          </a:xfrm>
          <a:prstGeom prst="rect">
            <a:avLst/>
          </a:prstGeom>
        </p:spPr>
      </p:pic>
      <p:pic>
        <p:nvPicPr>
          <p:cNvPr id="15" name="Graphique 14">
            <a:extLst>
              <a:ext uri="{FF2B5EF4-FFF2-40B4-BE49-F238E27FC236}">
                <a16:creationId xmlns:a16="http://schemas.microsoft.com/office/drawing/2014/main" id="{147CD7D4-E277-DA0E-10B5-2F9D551BA2A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784028" y="155146"/>
            <a:ext cx="2122421" cy="98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25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62722" rtl="0" eaLnBrk="1" latinLnBrk="0" hangingPunct="1">
        <a:spcBef>
          <a:spcPct val="0"/>
        </a:spcBef>
        <a:buNone/>
        <a:defRPr sz="5416" b="1" i="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422041" indent="-422041" algn="l" defTabSz="562722" rtl="0" eaLnBrk="1" latinLnBrk="0" hangingPunct="1">
        <a:spcBef>
          <a:spcPct val="20000"/>
        </a:spcBef>
        <a:buFont typeface="Arial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562722" rtl="0" eaLnBrk="1" latinLnBrk="0" hangingPunct="1">
        <a:spcBef>
          <a:spcPct val="20000"/>
        </a:spcBef>
        <a:buFont typeface="Arial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562722" rtl="0" eaLnBrk="1" latinLnBrk="0" hangingPunct="1">
        <a:spcBef>
          <a:spcPct val="20000"/>
        </a:spcBef>
        <a:buFont typeface="Arial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562722" rtl="0" eaLnBrk="1" latinLnBrk="0" hangingPunct="1">
        <a:spcBef>
          <a:spcPct val="20000"/>
        </a:spcBef>
        <a:buFont typeface="Arial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562722" rtl="0" eaLnBrk="1" latinLnBrk="0" hangingPunct="1">
        <a:spcBef>
          <a:spcPct val="20000"/>
        </a:spcBef>
        <a:buFont typeface="Arial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562722" rtl="0" eaLnBrk="1" latinLnBrk="0" hangingPunct="1">
        <a:spcBef>
          <a:spcPct val="20000"/>
        </a:spcBef>
        <a:buFont typeface="Arial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562722" rtl="0" eaLnBrk="1" latinLnBrk="0" hangingPunct="1">
        <a:spcBef>
          <a:spcPct val="20000"/>
        </a:spcBef>
        <a:buFont typeface="Arial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562722" rtl="0" eaLnBrk="1" latinLnBrk="0" hangingPunct="1">
        <a:spcBef>
          <a:spcPct val="20000"/>
        </a:spcBef>
        <a:buFont typeface="Arial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562722" rtl="0" eaLnBrk="1" latinLnBrk="0" hangingPunct="1">
        <a:spcBef>
          <a:spcPct val="20000"/>
        </a:spcBef>
        <a:buFont typeface="Arial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40565" y="1207"/>
            <a:ext cx="10674604" cy="861543"/>
          </a:xfrm>
          <a:prstGeom prst="rect">
            <a:avLst/>
          </a:prstGeom>
          <a:solidFill>
            <a:srgbClr val="BA222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215" dirty="0"/>
          </a:p>
          <a:p>
            <a:pPr algn="ctr"/>
            <a:endParaRPr lang="fr-FR" sz="2215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40565" y="185275"/>
            <a:ext cx="10393218" cy="565079"/>
          </a:xfrm>
          <a:prstGeom prst="rect">
            <a:avLst/>
          </a:prstGeom>
          <a:solidFill>
            <a:schemeClr val="bg1"/>
          </a:solidFill>
          <a:effectLst>
            <a:glow>
              <a:schemeClr val="bg2">
                <a:alpha val="75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0" rIns="91440" bIns="0" rtlCol="0" anchor="ctr">
            <a:noAutofit/>
          </a:bodyPr>
          <a:lstStyle/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321907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26037-DE8D-DD4E-A77E-C5BE3B5C831C}" type="datetimeFigureOut">
              <a:rPr lang="fr-FR" smtClean="0"/>
              <a:t>17/04/2024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3B57-454D-0C4C-8E06-5C7FC8D793F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-9056" y="6304362"/>
            <a:ext cx="12201056" cy="501651"/>
          </a:xfrm>
          <a:prstGeom prst="rect">
            <a:avLst/>
          </a:prstGeom>
          <a:solidFill>
            <a:srgbClr val="BA222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fr-FR" sz="900" dirty="0">
              <a:latin typeface="Eurostile" panose="020B0504020202050204" pitchFamily="34" charset="77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5434922" y="6675120"/>
            <a:ext cx="6827633" cy="182880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2215"/>
          </a:p>
        </p:txBody>
      </p:sp>
      <p:sp>
        <p:nvSpPr>
          <p:cNvPr id="11" name="Espace réservé du numéro de diapositive 5"/>
          <p:cNvSpPr txBox="1">
            <a:spLocks/>
          </p:cNvSpPr>
          <p:nvPr userDrawn="1"/>
        </p:nvSpPr>
        <p:spPr>
          <a:xfrm>
            <a:off x="9182553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C903B57-454D-0C4C-8E06-5C7FC8D793F7}" type="slidenum">
              <a:rPr lang="fr-FR" sz="1100" smtClean="0">
                <a:solidFill>
                  <a:schemeClr val="bg1">
                    <a:lumMod val="75000"/>
                  </a:schemeClr>
                </a:solidFill>
                <a:latin typeface="Eurostile" panose="020B0504020202050204" pitchFamily="34" charset="77"/>
                <a:cs typeface="Arial" panose="020B0604020202020204" pitchFamily="34" charset="0"/>
              </a:rPr>
              <a:pPr algn="r"/>
              <a:t>‹N°›</a:t>
            </a:fld>
            <a:endParaRPr lang="fr-FR" sz="1100" dirty="0">
              <a:solidFill>
                <a:schemeClr val="bg1">
                  <a:lumMod val="75000"/>
                </a:schemeClr>
              </a:solidFill>
              <a:latin typeface="Eurostile" panose="020B0504020202050204" pitchFamily="34" charset="77"/>
              <a:cs typeface="Arial" panose="020B0604020202020204" pitchFamily="34" charset="0"/>
            </a:endParaRPr>
          </a:p>
        </p:txBody>
      </p:sp>
      <p:pic>
        <p:nvPicPr>
          <p:cNvPr id="9" name="Graphique 8">
            <a:extLst>
              <a:ext uri="{FF2B5EF4-FFF2-40B4-BE49-F238E27FC236}">
                <a16:creationId xmlns:a16="http://schemas.microsoft.com/office/drawing/2014/main" id="{0A8DBDA6-F1D2-635E-DE4B-93EF3D168D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770" y="51987"/>
            <a:ext cx="1362278" cy="759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58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562722" rtl="0" eaLnBrk="1" latinLnBrk="0" hangingPunct="1">
        <a:spcBef>
          <a:spcPct val="0"/>
        </a:spcBef>
        <a:buNone/>
        <a:defRPr sz="3600" b="1" i="0" kern="1200">
          <a:solidFill>
            <a:schemeClr val="bg1"/>
          </a:solidFill>
          <a:latin typeface="Eurostile" panose="020B0504020202050204" pitchFamily="34" charset="77"/>
          <a:ea typeface="+mj-ea"/>
          <a:cs typeface="Arial" panose="020B0604020202020204" pitchFamily="34" charset="0"/>
        </a:defRPr>
      </a:lvl1pPr>
    </p:titleStyle>
    <p:bodyStyle>
      <a:lvl1pPr marL="422041" indent="-422041" algn="l" defTabSz="562722" rtl="0" eaLnBrk="1" latinLnBrk="0" hangingPunct="1">
        <a:spcBef>
          <a:spcPct val="20000"/>
        </a:spcBef>
        <a:buClr>
          <a:srgbClr val="BA2229"/>
        </a:buClr>
        <a:buSzPct val="95000"/>
        <a:buFont typeface="Lucida Grande"/>
        <a:buChar char="&gt;"/>
        <a:defRPr sz="3200" kern="1200">
          <a:solidFill>
            <a:srgbClr val="001A3A"/>
          </a:solidFill>
          <a:latin typeface="Eurostile" panose="020B0504020202050204" pitchFamily="34" charset="77"/>
          <a:ea typeface="+mn-ea"/>
          <a:cs typeface="Arial" panose="020B0604020202020204" pitchFamily="34" charset="0"/>
        </a:defRPr>
      </a:lvl1pPr>
      <a:lvl2pPr marL="914423" indent="-351701" algn="l" defTabSz="562722" rtl="0" eaLnBrk="1" latinLnBrk="0" hangingPunct="1">
        <a:spcBef>
          <a:spcPct val="20000"/>
        </a:spcBef>
        <a:buClr>
          <a:srgbClr val="FFDA1A"/>
        </a:buClr>
        <a:buFont typeface="Wingdings" charset="2"/>
        <a:buChar char="§"/>
        <a:defRPr sz="2800" kern="1200">
          <a:solidFill>
            <a:srgbClr val="001A3A"/>
          </a:solidFill>
          <a:latin typeface="Eurostile" panose="020B0504020202050204" pitchFamily="34" charset="77"/>
          <a:ea typeface="+mn-ea"/>
          <a:cs typeface="Arial" panose="020B0604020202020204" pitchFamily="34" charset="0"/>
        </a:defRPr>
      </a:lvl2pPr>
      <a:lvl3pPr marL="1406804" indent="-281361" algn="l" defTabSz="562722" rtl="0" eaLnBrk="1" latinLnBrk="0" hangingPunct="1">
        <a:spcBef>
          <a:spcPct val="20000"/>
        </a:spcBef>
        <a:buClr>
          <a:srgbClr val="FF2E45"/>
        </a:buClr>
        <a:buFont typeface="Arial"/>
        <a:buChar char="•"/>
        <a:defRPr sz="2400" kern="1200">
          <a:solidFill>
            <a:srgbClr val="7F7F7F"/>
          </a:solidFill>
          <a:latin typeface="Eurostile" panose="020B0504020202050204" pitchFamily="34" charset="77"/>
          <a:ea typeface="+mn-ea"/>
          <a:cs typeface="Arial" panose="020B0604020202020204" pitchFamily="34" charset="0"/>
        </a:defRPr>
      </a:lvl3pPr>
      <a:lvl4pPr marL="1969526" indent="-281361" algn="l" defTabSz="562722" rtl="0" eaLnBrk="1" latinLnBrk="0" hangingPunct="1">
        <a:spcBef>
          <a:spcPct val="20000"/>
        </a:spcBef>
        <a:buClr>
          <a:srgbClr val="00BAD7"/>
        </a:buClr>
        <a:buFont typeface="Arial"/>
        <a:buChar char="–"/>
        <a:defRPr sz="2000" kern="1200">
          <a:solidFill>
            <a:srgbClr val="001A3A"/>
          </a:solidFill>
          <a:latin typeface="Eurostile" panose="020B0504020202050204" pitchFamily="34" charset="77"/>
          <a:ea typeface="+mn-ea"/>
          <a:cs typeface="Arial" panose="020B0604020202020204" pitchFamily="34" charset="0"/>
        </a:defRPr>
      </a:lvl4pPr>
      <a:lvl5pPr marL="2532248" indent="-281361" algn="l" defTabSz="562722" rtl="0" eaLnBrk="1" latinLnBrk="0" hangingPunct="1">
        <a:spcBef>
          <a:spcPct val="20000"/>
        </a:spcBef>
        <a:buClr>
          <a:srgbClr val="FF2E45"/>
        </a:buClr>
        <a:buFont typeface="Lucida Grande"/>
        <a:buChar char="-"/>
        <a:defRPr sz="2000" kern="1200">
          <a:solidFill>
            <a:srgbClr val="001A3A"/>
          </a:solidFill>
          <a:latin typeface="Eurostile" panose="020B0504020202050204" pitchFamily="34" charset="77"/>
          <a:ea typeface="+mn-ea"/>
          <a:cs typeface="Arial" panose="020B0604020202020204" pitchFamily="34" charset="0"/>
        </a:defRPr>
      </a:lvl5pPr>
      <a:lvl6pPr marL="3094970" indent="-281361" algn="l" defTabSz="562722" rtl="0" eaLnBrk="1" latinLnBrk="0" hangingPunct="1">
        <a:spcBef>
          <a:spcPct val="20000"/>
        </a:spcBef>
        <a:buFont typeface="Arial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562722" rtl="0" eaLnBrk="1" latinLnBrk="0" hangingPunct="1">
        <a:spcBef>
          <a:spcPct val="20000"/>
        </a:spcBef>
        <a:buFont typeface="Arial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562722" rtl="0" eaLnBrk="1" latinLnBrk="0" hangingPunct="1">
        <a:spcBef>
          <a:spcPct val="20000"/>
        </a:spcBef>
        <a:buFont typeface="Arial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562722" rtl="0" eaLnBrk="1" latinLnBrk="0" hangingPunct="1">
        <a:spcBef>
          <a:spcPct val="20000"/>
        </a:spcBef>
        <a:buFont typeface="Arial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562722" rtl="0" eaLnBrk="1" latinLnBrk="0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831359"/>
            <a:ext cx="12192000" cy="1078755"/>
          </a:xfrm>
        </p:spPr>
        <p:txBody>
          <a:bodyPr/>
          <a:lstStyle/>
          <a:p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589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7668" y="885115"/>
            <a:ext cx="11565610" cy="5570416"/>
          </a:xfrm>
        </p:spPr>
        <p:txBody>
          <a:bodyPr/>
          <a:lstStyle/>
          <a:p>
            <a:pPr lvl="1"/>
            <a:endParaRPr lang="fr-FR" dirty="0"/>
          </a:p>
          <a:p>
            <a:pPr lvl="2"/>
            <a:endParaRPr lang="fr-FR" dirty="0"/>
          </a:p>
          <a:p>
            <a:pPr lvl="3"/>
            <a:endParaRPr lang="fr-FR" dirty="0"/>
          </a:p>
          <a:p>
            <a:pPr lvl="4"/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18861" y="94985"/>
            <a:ext cx="10730809" cy="614967"/>
          </a:xfrm>
        </p:spPr>
        <p:txBody>
          <a:bodyPr>
            <a:norm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90329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0</Words>
  <Application>Microsoft Macintosh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Eurostile</vt:lpstr>
      <vt:lpstr>Lucida Grande</vt:lpstr>
      <vt:lpstr>Wingdings</vt:lpstr>
      <vt:lpstr>Thème Office</vt:lpstr>
      <vt:lpstr>Conception personnalisée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</dc:creator>
  <cp:lastModifiedBy>Microsoft Office User</cp:lastModifiedBy>
  <cp:revision>36</cp:revision>
  <cp:lastPrinted>2016-07-28T16:27:59Z</cp:lastPrinted>
  <dcterms:created xsi:type="dcterms:W3CDTF">2016-07-25T13:14:14Z</dcterms:created>
  <dcterms:modified xsi:type="dcterms:W3CDTF">2024-04-17T07:36:18Z</dcterms:modified>
</cp:coreProperties>
</file>