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58" r:id="rId5"/>
  </p:sldIdLst>
  <p:sldSz cx="30275213" cy="42803763"/>
  <p:notesSz cx="7559675" cy="10691813"/>
  <p:defaultTextStyle>
    <a:defPPr>
      <a:defRPr lang="fr-FR"/>
    </a:defPPr>
    <a:lvl1pPr marL="0" algn="l" defTabSz="3656777" rtl="0" eaLnBrk="1" latinLnBrk="0" hangingPunct="1">
      <a:defRPr sz="7198" kern="1200">
        <a:solidFill>
          <a:schemeClr val="tx1"/>
        </a:solidFill>
        <a:latin typeface="+mn-lt"/>
        <a:ea typeface="+mn-ea"/>
        <a:cs typeface="+mn-cs"/>
      </a:defRPr>
    </a:lvl1pPr>
    <a:lvl2pPr marL="1828389" algn="l" defTabSz="3656777" rtl="0" eaLnBrk="1" latinLnBrk="0" hangingPunct="1">
      <a:defRPr sz="7198" kern="1200">
        <a:solidFill>
          <a:schemeClr val="tx1"/>
        </a:solidFill>
        <a:latin typeface="+mn-lt"/>
        <a:ea typeface="+mn-ea"/>
        <a:cs typeface="+mn-cs"/>
      </a:defRPr>
    </a:lvl2pPr>
    <a:lvl3pPr marL="3656777" algn="l" defTabSz="3656777" rtl="0" eaLnBrk="1" latinLnBrk="0" hangingPunct="1">
      <a:defRPr sz="7198" kern="1200">
        <a:solidFill>
          <a:schemeClr val="tx1"/>
        </a:solidFill>
        <a:latin typeface="+mn-lt"/>
        <a:ea typeface="+mn-ea"/>
        <a:cs typeface="+mn-cs"/>
      </a:defRPr>
    </a:lvl3pPr>
    <a:lvl4pPr marL="5485166" algn="l" defTabSz="3656777" rtl="0" eaLnBrk="1" latinLnBrk="0" hangingPunct="1">
      <a:defRPr sz="7198" kern="1200">
        <a:solidFill>
          <a:schemeClr val="tx1"/>
        </a:solidFill>
        <a:latin typeface="+mn-lt"/>
        <a:ea typeface="+mn-ea"/>
        <a:cs typeface="+mn-cs"/>
      </a:defRPr>
    </a:lvl4pPr>
    <a:lvl5pPr marL="7313554" algn="l" defTabSz="3656777" rtl="0" eaLnBrk="1" latinLnBrk="0" hangingPunct="1">
      <a:defRPr sz="7198" kern="1200">
        <a:solidFill>
          <a:schemeClr val="tx1"/>
        </a:solidFill>
        <a:latin typeface="+mn-lt"/>
        <a:ea typeface="+mn-ea"/>
        <a:cs typeface="+mn-cs"/>
      </a:defRPr>
    </a:lvl5pPr>
    <a:lvl6pPr marL="9141943" algn="l" defTabSz="3656777" rtl="0" eaLnBrk="1" latinLnBrk="0" hangingPunct="1">
      <a:defRPr sz="7198" kern="1200">
        <a:solidFill>
          <a:schemeClr val="tx1"/>
        </a:solidFill>
        <a:latin typeface="+mn-lt"/>
        <a:ea typeface="+mn-ea"/>
        <a:cs typeface="+mn-cs"/>
      </a:defRPr>
    </a:lvl6pPr>
    <a:lvl7pPr marL="10970331" algn="l" defTabSz="3656777" rtl="0" eaLnBrk="1" latinLnBrk="0" hangingPunct="1">
      <a:defRPr sz="7198" kern="1200">
        <a:solidFill>
          <a:schemeClr val="tx1"/>
        </a:solidFill>
        <a:latin typeface="+mn-lt"/>
        <a:ea typeface="+mn-ea"/>
        <a:cs typeface="+mn-cs"/>
      </a:defRPr>
    </a:lvl7pPr>
    <a:lvl8pPr marL="12798720" algn="l" defTabSz="3656777" rtl="0" eaLnBrk="1" latinLnBrk="0" hangingPunct="1">
      <a:defRPr sz="7198" kern="1200">
        <a:solidFill>
          <a:schemeClr val="tx1"/>
        </a:solidFill>
        <a:latin typeface="+mn-lt"/>
        <a:ea typeface="+mn-ea"/>
        <a:cs typeface="+mn-cs"/>
      </a:defRPr>
    </a:lvl8pPr>
    <a:lvl9pPr marL="14627108" algn="l" defTabSz="3656777" rtl="0" eaLnBrk="1" latinLnBrk="0" hangingPunct="1">
      <a:defRPr sz="719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81">
          <p15:clr>
            <a:srgbClr val="A4A3A4"/>
          </p15:clr>
        </p15:guide>
        <p15:guide id="2" pos="953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3951"/>
    <a:srgbClr val="001A39"/>
    <a:srgbClr val="C7E0E8"/>
    <a:srgbClr val="C2C2C2"/>
    <a:srgbClr val="F8F8F8"/>
    <a:srgbClr val="00A4DF"/>
    <a:srgbClr val="DC911B"/>
    <a:srgbClr val="FF950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482" autoAdjust="0"/>
    <p:restoredTop sz="94660"/>
  </p:normalViewPr>
  <p:slideViewPr>
    <p:cSldViewPr snapToGrid="0">
      <p:cViewPr>
        <p:scale>
          <a:sx n="27" d="100"/>
          <a:sy n="27" d="100"/>
        </p:scale>
        <p:origin x="1248" y="-1592"/>
      </p:cViewPr>
      <p:guideLst>
        <p:guide orient="horz" pos="13481"/>
        <p:guide pos="9535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21" d="100"/>
          <a:sy n="121" d="100"/>
        </p:scale>
        <p:origin x="3560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fr-FR" sz="1400" b="0" i="0" u="none" strike="noStrike" kern="1200">
              <a:ln>
                <a:noFill/>
              </a:ln>
              <a:latin typeface="Liberation Sans" pitchFamily="18"/>
              <a:ea typeface="SimSun" pitchFamily="2"/>
              <a:cs typeface="LucidaSans" pitchFamily="2"/>
            </a:endParaRPr>
          </a:p>
        </p:txBody>
      </p:sp>
      <p:sp>
        <p:nvSpPr>
          <p:cNvPr id="3" name="Espace réservé de la date 2"/>
          <p:cNvSpPr txBox="1">
            <a:spLocks noGrp="1"/>
          </p:cNvSpPr>
          <p:nvPr>
            <p:ph type="dt" sz="quarter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fr-FR" sz="1400" b="0" i="0" u="none" strike="noStrike" kern="1200">
              <a:ln>
                <a:noFill/>
              </a:ln>
              <a:latin typeface="Liberation Sans" pitchFamily="18"/>
              <a:ea typeface="SimSun" pitchFamily="2"/>
              <a:cs typeface="LucidaSans" pitchFamily="2"/>
            </a:endParaRPr>
          </a:p>
        </p:txBody>
      </p:sp>
      <p:sp>
        <p:nvSpPr>
          <p:cNvPr id="4" name="Espace réservé du pied de page 3"/>
          <p:cNvSpPr txBox="1">
            <a:spLocks noGrp="1"/>
          </p:cNvSpPr>
          <p:nvPr>
            <p:ph type="ftr" sz="quarte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fr-FR" sz="1400" b="0" i="0" u="none" strike="noStrike" kern="1200">
              <a:ln>
                <a:noFill/>
              </a:ln>
              <a:latin typeface="Liberation Sans" pitchFamily="18"/>
              <a:ea typeface="SimSun" pitchFamily="2"/>
              <a:cs typeface="LucidaSans" pitchFamily="2"/>
            </a:endParaRPr>
          </a:p>
        </p:txBody>
      </p:sp>
      <p:sp>
        <p:nvSpPr>
          <p:cNvPr id="5" name="Espace réservé du numéro de diapositive 4"/>
          <p:cNvSpPr txBox="1">
            <a:spLocks noGrp="1"/>
          </p:cNvSpPr>
          <p:nvPr>
            <p:ph type="sldNum" sz="quarter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B9B263AA-05D8-4FD7-ABFF-C112CC94DCB1}" type="slidenum">
              <a:t>‹N°›</a:t>
            </a:fld>
            <a:endParaRPr lang="fr-FR" sz="1400" b="0" i="0" u="none" strike="noStrike" kern="1200">
              <a:ln>
                <a:noFill/>
              </a:ln>
              <a:latin typeface="Liberation Sans" pitchFamily="18"/>
              <a:ea typeface="SimSun" pitchFamily="2"/>
              <a:cs typeface="LucidaSans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6685545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 idx="2"/>
          </p:nvPr>
        </p:nvSpPr>
        <p:spPr>
          <a:xfrm>
            <a:off x="2362200" y="812800"/>
            <a:ext cx="2833688" cy="4008438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fr-FR"/>
          </a:p>
        </p:txBody>
      </p:sp>
      <p:sp>
        <p:nvSpPr>
          <p:cNvPr id="4" name="Espace réservé de l'en-tête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rtl="0" hangingPunct="0">
              <a:buNone/>
              <a:tabLst/>
              <a:defRPr lang="fr-FR" sz="1400" kern="1200">
                <a:latin typeface="Times New Roman" pitchFamily="18"/>
                <a:ea typeface="Tahoma" pitchFamily="2"/>
                <a:cs typeface="Tahoma" pitchFamily="2"/>
              </a:defRPr>
            </a:lvl1pPr>
          </a:lstStyle>
          <a:p>
            <a:pPr lvl="0"/>
            <a:endParaRPr lang="fr-FR"/>
          </a:p>
        </p:txBody>
      </p:sp>
      <p:sp>
        <p:nvSpPr>
          <p:cNvPr id="5" name="Espace réservé de la date 4"/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algn="r" rtl="0" hangingPunct="0">
              <a:buNone/>
              <a:tabLst/>
              <a:defRPr lang="fr-FR" sz="1400" kern="1200">
                <a:latin typeface="Times New Roman" pitchFamily="18"/>
                <a:ea typeface="Tahoma" pitchFamily="2"/>
                <a:cs typeface="Tahoma" pitchFamily="2"/>
              </a:defRPr>
            </a:lvl1pPr>
          </a:lstStyle>
          <a:p>
            <a:pPr lvl="0"/>
            <a:endParaRPr lang="fr-FR"/>
          </a:p>
        </p:txBody>
      </p:sp>
      <p:sp>
        <p:nvSpPr>
          <p:cNvPr id="6" name="Espace réservé du pied de page 5"/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>
            <a:noAutofit/>
          </a:bodyPr>
          <a:lstStyle>
            <a:lvl1pPr lvl="0" rtl="0" hangingPunct="0">
              <a:buNone/>
              <a:tabLst/>
              <a:defRPr lang="fr-FR" sz="1400" kern="1200">
                <a:latin typeface="Times New Roman" pitchFamily="18"/>
                <a:ea typeface="Tahoma" pitchFamily="2"/>
                <a:cs typeface="Tahoma" pitchFamily="2"/>
              </a:defRPr>
            </a:lvl1pPr>
          </a:lstStyle>
          <a:p>
            <a:pPr lvl="0"/>
            <a:endParaRPr lang="fr-FR"/>
          </a:p>
        </p:txBody>
      </p:sp>
      <p:sp>
        <p:nvSpPr>
          <p:cNvPr id="7" name="Espace réservé du numéro de diapositive 6"/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>
            <a:noAutofit/>
          </a:bodyPr>
          <a:lstStyle>
            <a:lvl1pPr lvl="0" algn="r" rtl="0" hangingPunct="0">
              <a:buNone/>
              <a:tabLst/>
              <a:defRPr lang="fr-FR" sz="1400" kern="1200">
                <a:latin typeface="Times New Roman" pitchFamily="18"/>
                <a:ea typeface="Tahoma" pitchFamily="2"/>
                <a:cs typeface="Tahoma" pitchFamily="2"/>
              </a:defRPr>
            </a:lvl1pPr>
          </a:lstStyle>
          <a:p>
            <a:pPr lvl="0"/>
            <a:fld id="{E6528A3E-B154-4DA2-94AC-53703A87ED9A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55017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863806" marR="0" indent="-863806" rtl="0" hangingPunct="0">
      <a:tabLst/>
      <a:defRPr lang="fr-FR" sz="7998" b="0" i="0" u="none" strike="noStrike" kern="1200">
        <a:ln>
          <a:noFill/>
        </a:ln>
        <a:latin typeface="Liberation Sans" pitchFamily="18"/>
        <a:ea typeface="SimSun" pitchFamily="2"/>
      </a:defRPr>
    </a:lvl1pPr>
    <a:lvl2pPr marL="1828389" algn="l" defTabSz="3656777" rtl="0" eaLnBrk="1" latinLnBrk="0" hangingPunct="1">
      <a:defRPr sz="4799" kern="1200">
        <a:solidFill>
          <a:schemeClr val="tx1"/>
        </a:solidFill>
        <a:latin typeface="+mn-lt"/>
        <a:ea typeface="+mn-ea"/>
        <a:cs typeface="+mn-cs"/>
      </a:defRPr>
    </a:lvl2pPr>
    <a:lvl3pPr marL="3656777" algn="l" defTabSz="3656777" rtl="0" eaLnBrk="1" latinLnBrk="0" hangingPunct="1">
      <a:defRPr sz="4799" kern="1200">
        <a:solidFill>
          <a:schemeClr val="tx1"/>
        </a:solidFill>
        <a:latin typeface="+mn-lt"/>
        <a:ea typeface="+mn-ea"/>
        <a:cs typeface="+mn-cs"/>
      </a:defRPr>
    </a:lvl3pPr>
    <a:lvl4pPr marL="5485166" algn="l" defTabSz="3656777" rtl="0" eaLnBrk="1" latinLnBrk="0" hangingPunct="1">
      <a:defRPr sz="4799" kern="1200">
        <a:solidFill>
          <a:schemeClr val="tx1"/>
        </a:solidFill>
        <a:latin typeface="+mn-lt"/>
        <a:ea typeface="+mn-ea"/>
        <a:cs typeface="+mn-cs"/>
      </a:defRPr>
    </a:lvl4pPr>
    <a:lvl5pPr marL="7313554" algn="l" defTabSz="3656777" rtl="0" eaLnBrk="1" latinLnBrk="0" hangingPunct="1">
      <a:defRPr sz="4799" kern="1200">
        <a:solidFill>
          <a:schemeClr val="tx1"/>
        </a:solidFill>
        <a:latin typeface="+mn-lt"/>
        <a:ea typeface="+mn-ea"/>
        <a:cs typeface="+mn-cs"/>
      </a:defRPr>
    </a:lvl5pPr>
    <a:lvl6pPr marL="9141943" algn="l" defTabSz="3656777" rtl="0" eaLnBrk="1" latinLnBrk="0" hangingPunct="1">
      <a:defRPr sz="4799" kern="1200">
        <a:solidFill>
          <a:schemeClr val="tx1"/>
        </a:solidFill>
        <a:latin typeface="+mn-lt"/>
        <a:ea typeface="+mn-ea"/>
        <a:cs typeface="+mn-cs"/>
      </a:defRPr>
    </a:lvl6pPr>
    <a:lvl7pPr marL="10970331" algn="l" defTabSz="3656777" rtl="0" eaLnBrk="1" latinLnBrk="0" hangingPunct="1">
      <a:defRPr sz="4799" kern="1200">
        <a:solidFill>
          <a:schemeClr val="tx1"/>
        </a:solidFill>
        <a:latin typeface="+mn-lt"/>
        <a:ea typeface="+mn-ea"/>
        <a:cs typeface="+mn-cs"/>
      </a:defRPr>
    </a:lvl7pPr>
    <a:lvl8pPr marL="12798720" algn="l" defTabSz="3656777" rtl="0" eaLnBrk="1" latinLnBrk="0" hangingPunct="1">
      <a:defRPr sz="4799" kern="1200">
        <a:solidFill>
          <a:schemeClr val="tx1"/>
        </a:solidFill>
        <a:latin typeface="+mn-lt"/>
        <a:ea typeface="+mn-ea"/>
        <a:cs typeface="+mn-cs"/>
      </a:defRPr>
    </a:lvl8pPr>
    <a:lvl9pPr marL="14627108" algn="l" defTabSz="3656777" rtl="0" eaLnBrk="1" latinLnBrk="0" hangingPunct="1">
      <a:defRPr sz="479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963CB2EE-623B-4AA9-9BBF-F4C761049A51}" type="slidenum">
              <a:t>1</a:t>
            </a:fld>
            <a:endParaRPr lang="fr-FR"/>
          </a:p>
        </p:txBody>
      </p:sp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2362200" y="812800"/>
            <a:ext cx="2833688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04100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783608" y="22481184"/>
            <a:ext cx="22707997" cy="1033588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9598"/>
            </a:lvl1pPr>
            <a:lvl2pPr marL="1828343" indent="0" algn="ctr">
              <a:buNone/>
              <a:defRPr sz="7998"/>
            </a:lvl2pPr>
            <a:lvl3pPr marL="3656686" indent="0" algn="ctr">
              <a:buNone/>
              <a:defRPr sz="7198"/>
            </a:lvl3pPr>
            <a:lvl4pPr marL="5485028" indent="0" algn="ctr">
              <a:buNone/>
              <a:defRPr sz="6398"/>
            </a:lvl4pPr>
            <a:lvl5pPr marL="7313371" indent="0" algn="ctr">
              <a:buNone/>
              <a:defRPr sz="6398"/>
            </a:lvl5pPr>
            <a:lvl6pPr marL="9141714" indent="0" algn="ctr">
              <a:buNone/>
              <a:defRPr sz="6398"/>
            </a:lvl6pPr>
            <a:lvl7pPr marL="10970057" indent="0" algn="ctr">
              <a:buNone/>
              <a:defRPr sz="6398"/>
            </a:lvl7pPr>
            <a:lvl8pPr marL="12798400" indent="0" algn="ctr">
              <a:buNone/>
              <a:defRPr sz="6398"/>
            </a:lvl8pPr>
            <a:lvl9pPr marL="14626742" indent="0" algn="ctr">
              <a:buNone/>
              <a:defRPr sz="6398"/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1513043" y="38992292"/>
            <a:ext cx="7052711" cy="2951449"/>
          </a:xfrm>
          <a:prstGeom prst="rect">
            <a:avLst/>
          </a:prstGeom>
        </p:spPr>
        <p:txBody>
          <a:bodyPr/>
          <a:lstStyle/>
          <a:p>
            <a:pPr lvl="0"/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0352325" y="38992292"/>
            <a:ext cx="9596524" cy="2951449"/>
          </a:xfrm>
          <a:prstGeom prst="rect">
            <a:avLst/>
          </a:prstGeom>
        </p:spPr>
        <p:txBody>
          <a:bodyPr/>
          <a:lstStyle/>
          <a:p>
            <a:pPr lvl="0"/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21706628" y="38992292"/>
            <a:ext cx="7052711" cy="2951449"/>
          </a:xfrm>
          <a:prstGeom prst="rect">
            <a:avLst/>
          </a:prstGeom>
        </p:spPr>
        <p:txBody>
          <a:bodyPr/>
          <a:lstStyle/>
          <a:p>
            <a:pPr lvl="0"/>
            <a:fld id="{F51E87DF-3905-4B10-BC15-ECD4AE0361E0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9045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721600" y="1806245"/>
            <a:ext cx="21037736" cy="2359355"/>
          </a:xfrm>
          <a:prstGeom prst="rect">
            <a:avLst/>
          </a:prstGeom>
        </p:spPr>
        <p:txBody>
          <a:bodyPr/>
          <a:lstStyle>
            <a:lvl1pPr algn="l">
              <a:defRPr sz="12000">
                <a:solidFill>
                  <a:srgbClr val="23395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513045" y="10014783"/>
            <a:ext cx="27246291" cy="2482243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1513043" y="38992292"/>
            <a:ext cx="7052711" cy="2951449"/>
          </a:xfrm>
          <a:prstGeom prst="rect">
            <a:avLst/>
          </a:prstGeom>
        </p:spPr>
        <p:txBody>
          <a:bodyPr/>
          <a:lstStyle/>
          <a:p>
            <a:pPr lvl="0"/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0352325" y="38992292"/>
            <a:ext cx="9596524" cy="2951449"/>
          </a:xfrm>
          <a:prstGeom prst="rect">
            <a:avLst/>
          </a:prstGeom>
        </p:spPr>
        <p:txBody>
          <a:bodyPr/>
          <a:lstStyle/>
          <a:p>
            <a:pPr lvl="0"/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21706628" y="38992292"/>
            <a:ext cx="7052711" cy="2951449"/>
          </a:xfrm>
          <a:prstGeom prst="rect">
            <a:avLst/>
          </a:prstGeom>
        </p:spPr>
        <p:txBody>
          <a:bodyPr/>
          <a:lstStyle/>
          <a:p>
            <a:pPr lvl="0"/>
            <a:fld id="{C44EFE50-AAD3-4503-A024-97B950CC803B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094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21946199" y="7416800"/>
            <a:ext cx="6811762" cy="27419194"/>
          </a:xfrm>
          <a:prstGeom prst="rect">
            <a:avLst/>
          </a:prstGeom>
        </p:spPr>
        <p:txBody>
          <a:bodyPr vert="eaVert"/>
          <a:lstStyle>
            <a:lvl1pPr>
              <a:defRPr sz="20800">
                <a:solidFill>
                  <a:srgbClr val="233951"/>
                </a:solidFill>
              </a:defRPr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510906" y="7416800"/>
            <a:ext cx="19825853" cy="2741919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1513043" y="38992292"/>
            <a:ext cx="7052711" cy="2951449"/>
          </a:xfrm>
          <a:prstGeom prst="rect">
            <a:avLst/>
          </a:prstGeom>
        </p:spPr>
        <p:txBody>
          <a:bodyPr/>
          <a:lstStyle/>
          <a:p>
            <a:pPr lvl="0"/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0352325" y="38992292"/>
            <a:ext cx="9596524" cy="2951449"/>
          </a:xfrm>
          <a:prstGeom prst="rect">
            <a:avLst/>
          </a:prstGeom>
        </p:spPr>
        <p:txBody>
          <a:bodyPr/>
          <a:lstStyle/>
          <a:p>
            <a:pPr lvl="0"/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21706628" y="38992292"/>
            <a:ext cx="7052711" cy="2951449"/>
          </a:xfrm>
          <a:prstGeom prst="rect">
            <a:avLst/>
          </a:prstGeom>
        </p:spPr>
        <p:txBody>
          <a:bodyPr/>
          <a:lstStyle/>
          <a:p>
            <a:pPr lvl="0"/>
            <a:fld id="{7EFBE3FF-4D0E-45F9-8639-7D5B04B20ACB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2706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513045" y="10014783"/>
            <a:ext cx="27246291" cy="248224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1513043" y="38992292"/>
            <a:ext cx="7052711" cy="2951449"/>
          </a:xfrm>
          <a:prstGeom prst="rect">
            <a:avLst/>
          </a:prstGeom>
        </p:spPr>
        <p:txBody>
          <a:bodyPr/>
          <a:lstStyle/>
          <a:p>
            <a:pPr lvl="0"/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0352325" y="38992292"/>
            <a:ext cx="9596524" cy="2951449"/>
          </a:xfrm>
          <a:prstGeom prst="rect">
            <a:avLst/>
          </a:prstGeom>
        </p:spPr>
        <p:txBody>
          <a:bodyPr/>
          <a:lstStyle/>
          <a:p>
            <a:pPr lvl="0"/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21706628" y="38992292"/>
            <a:ext cx="7052711" cy="2951449"/>
          </a:xfrm>
          <a:prstGeom prst="rect">
            <a:avLst/>
          </a:prstGeom>
        </p:spPr>
        <p:txBody>
          <a:bodyPr/>
          <a:lstStyle/>
          <a:p>
            <a:pPr lvl="0"/>
            <a:fld id="{26808B95-81EA-4D08-99E0-4F301938CECE}" type="slidenum">
              <a:t>‹N°›</a:t>
            </a:fld>
            <a:endParaRPr lang="fr-FR"/>
          </a:p>
        </p:txBody>
      </p:sp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7721600" y="1806245"/>
            <a:ext cx="21037736" cy="2359355"/>
          </a:xfrm>
          <a:prstGeom prst="rect">
            <a:avLst/>
          </a:prstGeom>
        </p:spPr>
        <p:txBody>
          <a:bodyPr/>
          <a:lstStyle>
            <a:lvl1pPr algn="l">
              <a:defRPr sz="12000">
                <a:solidFill>
                  <a:srgbClr val="23395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45050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63213" y="10672373"/>
            <a:ext cx="26117051" cy="17802099"/>
          </a:xfrm>
          <a:prstGeom prst="rect">
            <a:avLst/>
          </a:prstGeom>
        </p:spPr>
        <p:txBody>
          <a:bodyPr anchor="b"/>
          <a:lstStyle>
            <a:lvl1pPr>
              <a:defRPr sz="23994">
                <a:solidFill>
                  <a:srgbClr val="23395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063213" y="28645890"/>
            <a:ext cx="26117051" cy="936451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598">
                <a:solidFill>
                  <a:srgbClr val="233951"/>
                </a:solidFill>
              </a:defRPr>
            </a:lvl1pPr>
            <a:lvl2pPr marL="1828343" indent="0">
              <a:buNone/>
              <a:defRPr sz="7998">
                <a:solidFill>
                  <a:schemeClr val="tx1">
                    <a:tint val="75000"/>
                  </a:schemeClr>
                </a:solidFill>
              </a:defRPr>
            </a:lvl2pPr>
            <a:lvl3pPr marL="3656686" indent="0">
              <a:buNone/>
              <a:defRPr sz="7198">
                <a:solidFill>
                  <a:schemeClr val="tx1">
                    <a:tint val="75000"/>
                  </a:schemeClr>
                </a:solidFill>
              </a:defRPr>
            </a:lvl3pPr>
            <a:lvl4pPr marL="5485028" indent="0">
              <a:buNone/>
              <a:defRPr sz="6398">
                <a:solidFill>
                  <a:schemeClr val="tx1">
                    <a:tint val="75000"/>
                  </a:schemeClr>
                </a:solidFill>
              </a:defRPr>
            </a:lvl4pPr>
            <a:lvl5pPr marL="7313371" indent="0">
              <a:buNone/>
              <a:defRPr sz="6398">
                <a:solidFill>
                  <a:schemeClr val="tx1">
                    <a:tint val="75000"/>
                  </a:schemeClr>
                </a:solidFill>
              </a:defRPr>
            </a:lvl5pPr>
            <a:lvl6pPr marL="9141714" indent="0">
              <a:buNone/>
              <a:defRPr sz="6398">
                <a:solidFill>
                  <a:schemeClr val="tx1">
                    <a:tint val="75000"/>
                  </a:schemeClr>
                </a:solidFill>
              </a:defRPr>
            </a:lvl6pPr>
            <a:lvl7pPr marL="10970057" indent="0">
              <a:buNone/>
              <a:defRPr sz="6398">
                <a:solidFill>
                  <a:schemeClr val="tx1">
                    <a:tint val="75000"/>
                  </a:schemeClr>
                </a:solidFill>
              </a:defRPr>
            </a:lvl7pPr>
            <a:lvl8pPr marL="12798400" indent="0">
              <a:buNone/>
              <a:defRPr sz="6398">
                <a:solidFill>
                  <a:schemeClr val="tx1">
                    <a:tint val="75000"/>
                  </a:schemeClr>
                </a:solidFill>
              </a:defRPr>
            </a:lvl8pPr>
            <a:lvl9pPr marL="14626742" indent="0">
              <a:buNone/>
              <a:defRPr sz="639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1513043" y="38992292"/>
            <a:ext cx="7052711" cy="2951449"/>
          </a:xfrm>
          <a:prstGeom prst="rect">
            <a:avLst/>
          </a:prstGeom>
        </p:spPr>
        <p:txBody>
          <a:bodyPr/>
          <a:lstStyle/>
          <a:p>
            <a:pPr lvl="0"/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0352325" y="38992292"/>
            <a:ext cx="9596524" cy="2951449"/>
          </a:xfrm>
          <a:prstGeom prst="rect">
            <a:avLst/>
          </a:prstGeom>
        </p:spPr>
        <p:txBody>
          <a:bodyPr/>
          <a:lstStyle/>
          <a:p>
            <a:pPr lvl="0"/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21706628" y="38992292"/>
            <a:ext cx="7052711" cy="2951449"/>
          </a:xfrm>
          <a:prstGeom prst="rect">
            <a:avLst/>
          </a:prstGeom>
        </p:spPr>
        <p:txBody>
          <a:bodyPr/>
          <a:lstStyle/>
          <a:p>
            <a:pPr lvl="0"/>
            <a:fld id="{4F880BCE-65EF-4BBE-96DB-9E36295E6212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1995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510906" y="10012097"/>
            <a:ext cx="13318807" cy="2482389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5439154" y="10012097"/>
            <a:ext cx="13318807" cy="2482389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1513043" y="38992292"/>
            <a:ext cx="7052711" cy="2951449"/>
          </a:xfrm>
          <a:prstGeom prst="rect">
            <a:avLst/>
          </a:prstGeom>
        </p:spPr>
        <p:txBody>
          <a:bodyPr/>
          <a:lstStyle/>
          <a:p>
            <a:pPr lvl="0"/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0352325" y="38992292"/>
            <a:ext cx="9596524" cy="2951449"/>
          </a:xfrm>
          <a:prstGeom prst="rect">
            <a:avLst/>
          </a:prstGeom>
        </p:spPr>
        <p:txBody>
          <a:bodyPr/>
          <a:lstStyle/>
          <a:p>
            <a:pPr lvl="0"/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21706628" y="38992292"/>
            <a:ext cx="7052711" cy="2951449"/>
          </a:xfrm>
          <a:prstGeom prst="rect">
            <a:avLst/>
          </a:prstGeom>
        </p:spPr>
        <p:txBody>
          <a:bodyPr/>
          <a:lstStyle/>
          <a:p>
            <a:pPr lvl="0"/>
            <a:fld id="{41F2D4DA-892B-4DAA-B188-A1F29FAD5875}" type="slidenum">
              <a:t>‹N°›</a:t>
            </a:fld>
            <a:endParaRPr lang="fr-FR"/>
          </a:p>
        </p:txBody>
      </p:sp>
      <p:sp>
        <p:nvSpPr>
          <p:cNvPr id="8" name="Titre 1"/>
          <p:cNvSpPr>
            <a:spLocks noGrp="1"/>
          </p:cNvSpPr>
          <p:nvPr>
            <p:ph type="title"/>
          </p:nvPr>
        </p:nvSpPr>
        <p:spPr>
          <a:xfrm>
            <a:off x="7721600" y="1806245"/>
            <a:ext cx="21037736" cy="2359355"/>
          </a:xfrm>
          <a:prstGeom prst="rect">
            <a:avLst/>
          </a:prstGeom>
        </p:spPr>
        <p:txBody>
          <a:bodyPr/>
          <a:lstStyle>
            <a:lvl1pPr algn="l">
              <a:defRPr sz="12000">
                <a:solidFill>
                  <a:srgbClr val="23395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37281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082256" y="10494608"/>
            <a:ext cx="12810941" cy="514254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9598" b="1"/>
            </a:lvl1pPr>
            <a:lvl2pPr marL="1828343" indent="0">
              <a:buNone/>
              <a:defRPr sz="7998" b="1"/>
            </a:lvl2pPr>
            <a:lvl3pPr marL="3656686" indent="0">
              <a:buNone/>
              <a:defRPr sz="7198" b="1"/>
            </a:lvl3pPr>
            <a:lvl4pPr marL="5485028" indent="0">
              <a:buNone/>
              <a:defRPr sz="6398" b="1"/>
            </a:lvl4pPr>
            <a:lvl5pPr marL="7313371" indent="0">
              <a:buNone/>
              <a:defRPr sz="6398" b="1"/>
            </a:lvl5pPr>
            <a:lvl6pPr marL="9141714" indent="0">
              <a:buNone/>
              <a:defRPr sz="6398" b="1"/>
            </a:lvl6pPr>
            <a:lvl7pPr marL="10970057" indent="0">
              <a:buNone/>
              <a:defRPr sz="6398" b="1"/>
            </a:lvl7pPr>
            <a:lvl8pPr marL="12798400" indent="0">
              <a:buNone/>
              <a:defRPr sz="6398" b="1"/>
            </a:lvl8pPr>
            <a:lvl9pPr marL="14626742" indent="0">
              <a:buNone/>
              <a:defRPr sz="6398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2082256" y="15637154"/>
            <a:ext cx="12810941" cy="2299543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15324881" y="10494608"/>
            <a:ext cx="12874424" cy="514254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9598" b="1"/>
            </a:lvl1pPr>
            <a:lvl2pPr marL="1828343" indent="0">
              <a:buNone/>
              <a:defRPr sz="7998" b="1"/>
            </a:lvl2pPr>
            <a:lvl3pPr marL="3656686" indent="0">
              <a:buNone/>
              <a:defRPr sz="7198" b="1"/>
            </a:lvl3pPr>
            <a:lvl4pPr marL="5485028" indent="0">
              <a:buNone/>
              <a:defRPr sz="6398" b="1"/>
            </a:lvl4pPr>
            <a:lvl5pPr marL="7313371" indent="0">
              <a:buNone/>
              <a:defRPr sz="6398" b="1"/>
            </a:lvl5pPr>
            <a:lvl6pPr marL="9141714" indent="0">
              <a:buNone/>
              <a:defRPr sz="6398" b="1"/>
            </a:lvl6pPr>
            <a:lvl7pPr marL="10970057" indent="0">
              <a:buNone/>
              <a:defRPr sz="6398" b="1"/>
            </a:lvl7pPr>
            <a:lvl8pPr marL="12798400" indent="0">
              <a:buNone/>
              <a:defRPr sz="6398" b="1"/>
            </a:lvl8pPr>
            <a:lvl9pPr marL="14626742" indent="0">
              <a:buNone/>
              <a:defRPr sz="6398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15324881" y="15637154"/>
            <a:ext cx="12874424" cy="2299543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1513043" y="38992292"/>
            <a:ext cx="7052711" cy="2951449"/>
          </a:xfrm>
          <a:prstGeom prst="rect">
            <a:avLst/>
          </a:prstGeom>
        </p:spPr>
        <p:txBody>
          <a:bodyPr/>
          <a:lstStyle/>
          <a:p>
            <a:pPr lvl="0"/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10352325" y="38992292"/>
            <a:ext cx="9596524" cy="2951449"/>
          </a:xfrm>
          <a:prstGeom prst="rect">
            <a:avLst/>
          </a:prstGeom>
        </p:spPr>
        <p:txBody>
          <a:bodyPr/>
          <a:lstStyle/>
          <a:p>
            <a:pPr lvl="0"/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21706628" y="38992292"/>
            <a:ext cx="7052711" cy="2951449"/>
          </a:xfrm>
          <a:prstGeom prst="rect">
            <a:avLst/>
          </a:prstGeom>
        </p:spPr>
        <p:txBody>
          <a:bodyPr/>
          <a:lstStyle/>
          <a:p>
            <a:pPr lvl="0"/>
            <a:fld id="{EEB091C5-9786-491E-B126-7F9CCFF4BF0E}" type="slidenum">
              <a:t>‹N°›</a:t>
            </a:fld>
            <a:endParaRPr lang="fr-FR"/>
          </a:p>
        </p:txBody>
      </p:sp>
      <p:sp>
        <p:nvSpPr>
          <p:cNvPr id="10" name="Titre 1"/>
          <p:cNvSpPr>
            <a:spLocks noGrp="1"/>
          </p:cNvSpPr>
          <p:nvPr>
            <p:ph type="title"/>
          </p:nvPr>
        </p:nvSpPr>
        <p:spPr>
          <a:xfrm>
            <a:off x="7721600" y="1806245"/>
            <a:ext cx="21037736" cy="2359355"/>
          </a:xfrm>
          <a:prstGeom prst="rect">
            <a:avLst/>
          </a:prstGeom>
        </p:spPr>
        <p:txBody>
          <a:bodyPr/>
          <a:lstStyle>
            <a:lvl1pPr algn="l">
              <a:defRPr sz="12000">
                <a:solidFill>
                  <a:srgbClr val="23395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57243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13045" y="1704644"/>
            <a:ext cx="27246291" cy="7145395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1513043" y="38992292"/>
            <a:ext cx="7052711" cy="2951449"/>
          </a:xfrm>
          <a:prstGeom prst="rect">
            <a:avLst/>
          </a:prstGeom>
        </p:spPr>
        <p:txBody>
          <a:bodyPr/>
          <a:lstStyle/>
          <a:p>
            <a:pPr lvl="0"/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10352325" y="38992292"/>
            <a:ext cx="9596524" cy="2951449"/>
          </a:xfrm>
          <a:prstGeom prst="rect">
            <a:avLst/>
          </a:prstGeom>
        </p:spPr>
        <p:txBody>
          <a:bodyPr/>
          <a:lstStyle/>
          <a:p>
            <a:pPr lvl="0"/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21706628" y="38992292"/>
            <a:ext cx="7052711" cy="2951449"/>
          </a:xfrm>
          <a:prstGeom prst="rect">
            <a:avLst/>
          </a:prstGeom>
        </p:spPr>
        <p:txBody>
          <a:bodyPr/>
          <a:lstStyle/>
          <a:p>
            <a:pPr lvl="0"/>
            <a:fld id="{44A59DA6-3845-4DD9-93E6-55949354F3DF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78072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1717131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82256" y="8331200"/>
            <a:ext cx="9770090" cy="4512472"/>
          </a:xfrm>
          <a:prstGeom prst="rect">
            <a:avLst/>
          </a:prstGeom>
        </p:spPr>
        <p:txBody>
          <a:bodyPr anchor="b"/>
          <a:lstStyle>
            <a:lvl1pPr>
              <a:defRPr sz="12797">
                <a:solidFill>
                  <a:srgbClr val="233951"/>
                </a:solidFill>
              </a:defRPr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2868077" y="8331199"/>
            <a:ext cx="15331228" cy="28250717"/>
          </a:xfrm>
          <a:prstGeom prst="rect">
            <a:avLst/>
          </a:prstGeom>
        </p:spPr>
        <p:txBody>
          <a:bodyPr/>
          <a:lstStyle>
            <a:lvl1pPr>
              <a:defRPr sz="12797"/>
            </a:lvl1pPr>
            <a:lvl2pPr>
              <a:defRPr sz="11197"/>
            </a:lvl2pPr>
            <a:lvl3pPr>
              <a:defRPr sz="9598"/>
            </a:lvl3pPr>
            <a:lvl4pPr>
              <a:defRPr sz="7998"/>
            </a:lvl4pPr>
            <a:lvl5pPr>
              <a:defRPr sz="7998"/>
            </a:lvl5pPr>
            <a:lvl6pPr>
              <a:defRPr sz="7998"/>
            </a:lvl6pPr>
            <a:lvl7pPr>
              <a:defRPr sz="7998"/>
            </a:lvl7pPr>
            <a:lvl8pPr>
              <a:defRPr sz="7998"/>
            </a:lvl8pPr>
            <a:lvl9pPr>
              <a:defRPr sz="7998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082256" y="12843670"/>
            <a:ext cx="9770090" cy="237890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6398"/>
            </a:lvl1pPr>
            <a:lvl2pPr marL="1828343" indent="0">
              <a:buNone/>
              <a:defRPr sz="5599"/>
            </a:lvl2pPr>
            <a:lvl3pPr marL="3656686" indent="0">
              <a:buNone/>
              <a:defRPr sz="4799"/>
            </a:lvl3pPr>
            <a:lvl4pPr marL="5485028" indent="0">
              <a:buNone/>
              <a:defRPr sz="3999"/>
            </a:lvl4pPr>
            <a:lvl5pPr marL="7313371" indent="0">
              <a:buNone/>
              <a:defRPr sz="3999"/>
            </a:lvl5pPr>
            <a:lvl6pPr marL="9141714" indent="0">
              <a:buNone/>
              <a:defRPr sz="3999"/>
            </a:lvl6pPr>
            <a:lvl7pPr marL="10970057" indent="0">
              <a:buNone/>
              <a:defRPr sz="3999"/>
            </a:lvl7pPr>
            <a:lvl8pPr marL="12798400" indent="0">
              <a:buNone/>
              <a:defRPr sz="3999"/>
            </a:lvl8pPr>
            <a:lvl9pPr marL="14626742" indent="0">
              <a:buNone/>
              <a:defRPr sz="3999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1513043" y="38992292"/>
            <a:ext cx="7052711" cy="2951449"/>
          </a:xfrm>
          <a:prstGeom prst="rect">
            <a:avLst/>
          </a:prstGeom>
        </p:spPr>
        <p:txBody>
          <a:bodyPr/>
          <a:lstStyle/>
          <a:p>
            <a:pPr lvl="0"/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0352325" y="38992292"/>
            <a:ext cx="9596524" cy="2951449"/>
          </a:xfrm>
          <a:prstGeom prst="rect">
            <a:avLst/>
          </a:prstGeom>
        </p:spPr>
        <p:txBody>
          <a:bodyPr/>
          <a:lstStyle/>
          <a:p>
            <a:pPr lvl="0"/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21706628" y="38992292"/>
            <a:ext cx="7052711" cy="2951449"/>
          </a:xfrm>
          <a:prstGeom prst="rect">
            <a:avLst/>
          </a:prstGeom>
        </p:spPr>
        <p:txBody>
          <a:bodyPr/>
          <a:lstStyle/>
          <a:p>
            <a:pPr lvl="0"/>
            <a:fld id="{C9B8BBD7-2443-418C-857C-E62F22833AF4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3740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82256" y="7518400"/>
            <a:ext cx="9770090" cy="5325272"/>
          </a:xfrm>
          <a:prstGeom prst="rect">
            <a:avLst/>
          </a:prstGeom>
        </p:spPr>
        <p:txBody>
          <a:bodyPr anchor="b"/>
          <a:lstStyle>
            <a:lvl1pPr>
              <a:defRPr sz="12797">
                <a:solidFill>
                  <a:srgbClr val="233951"/>
                </a:solidFill>
              </a:defRPr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2868077" y="7518399"/>
            <a:ext cx="15331228" cy="2906351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797"/>
            </a:lvl1pPr>
            <a:lvl2pPr marL="1828343" indent="0">
              <a:buNone/>
              <a:defRPr sz="11197"/>
            </a:lvl2pPr>
            <a:lvl3pPr marL="3656686" indent="0">
              <a:buNone/>
              <a:defRPr sz="9598"/>
            </a:lvl3pPr>
            <a:lvl4pPr marL="5485028" indent="0">
              <a:buNone/>
              <a:defRPr sz="7998"/>
            </a:lvl4pPr>
            <a:lvl5pPr marL="7313371" indent="0">
              <a:buNone/>
              <a:defRPr sz="7998"/>
            </a:lvl5pPr>
            <a:lvl6pPr marL="9141714" indent="0">
              <a:buNone/>
              <a:defRPr sz="7998"/>
            </a:lvl6pPr>
            <a:lvl7pPr marL="10970057" indent="0">
              <a:buNone/>
              <a:defRPr sz="7998"/>
            </a:lvl7pPr>
            <a:lvl8pPr marL="12798400" indent="0">
              <a:buNone/>
              <a:defRPr sz="7998"/>
            </a:lvl8pPr>
            <a:lvl9pPr marL="14626742" indent="0">
              <a:buNone/>
              <a:defRPr sz="7998"/>
            </a:lvl9pPr>
          </a:lstStyle>
          <a:p>
            <a:r>
              <a:rPr lang="fr-FR"/>
              <a:t>Cliquez sur l'icône pour ajouter une image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082256" y="12843670"/>
            <a:ext cx="9770090" cy="237890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6398"/>
            </a:lvl1pPr>
            <a:lvl2pPr marL="1828343" indent="0">
              <a:buNone/>
              <a:defRPr sz="5599"/>
            </a:lvl2pPr>
            <a:lvl3pPr marL="3656686" indent="0">
              <a:buNone/>
              <a:defRPr sz="4799"/>
            </a:lvl3pPr>
            <a:lvl4pPr marL="5485028" indent="0">
              <a:buNone/>
              <a:defRPr sz="3999"/>
            </a:lvl4pPr>
            <a:lvl5pPr marL="7313371" indent="0">
              <a:buNone/>
              <a:defRPr sz="3999"/>
            </a:lvl5pPr>
            <a:lvl6pPr marL="9141714" indent="0">
              <a:buNone/>
              <a:defRPr sz="3999"/>
            </a:lvl6pPr>
            <a:lvl7pPr marL="10970057" indent="0">
              <a:buNone/>
              <a:defRPr sz="3999"/>
            </a:lvl7pPr>
            <a:lvl8pPr marL="12798400" indent="0">
              <a:buNone/>
              <a:defRPr sz="3999"/>
            </a:lvl8pPr>
            <a:lvl9pPr marL="14626742" indent="0">
              <a:buNone/>
              <a:defRPr sz="3999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1513043" y="38992292"/>
            <a:ext cx="7052711" cy="2951449"/>
          </a:xfrm>
          <a:prstGeom prst="rect">
            <a:avLst/>
          </a:prstGeom>
        </p:spPr>
        <p:txBody>
          <a:bodyPr/>
          <a:lstStyle/>
          <a:p>
            <a:pPr lvl="0"/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0352325" y="38992292"/>
            <a:ext cx="9596524" cy="2951449"/>
          </a:xfrm>
          <a:prstGeom prst="rect">
            <a:avLst/>
          </a:prstGeom>
        </p:spPr>
        <p:txBody>
          <a:bodyPr/>
          <a:lstStyle/>
          <a:p>
            <a:pPr lvl="0"/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21706628" y="38992292"/>
            <a:ext cx="7052711" cy="2951449"/>
          </a:xfrm>
          <a:prstGeom prst="rect">
            <a:avLst/>
          </a:prstGeom>
        </p:spPr>
        <p:txBody>
          <a:bodyPr/>
          <a:lstStyle/>
          <a:p>
            <a:pPr lvl="0"/>
            <a:fld id="{AE4DA3F8-4040-4DE6-96E9-66DFC0453A47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8065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hangingPunct="1">
        <a:tabLst/>
        <a:defRPr lang="fr-FR" sz="24914" b="0" i="0" u="none" strike="noStrike" kern="1200">
          <a:ln>
            <a:noFill/>
          </a:ln>
          <a:solidFill>
            <a:schemeClr val="tx1"/>
          </a:solidFill>
          <a:latin typeface="Arial Narrow" panose="020B0606020202030204" pitchFamily="34" charset="0"/>
          <a:ea typeface="SimSun" pitchFamily="2"/>
        </a:defRPr>
      </a:lvl1pPr>
    </p:titleStyle>
    <p:bodyStyle>
      <a:lvl1pPr marL="0" marR="0" indent="0" rtl="0" eaLnBrk="1" hangingPunct="1">
        <a:spcBef>
          <a:spcPts val="0"/>
        </a:spcBef>
        <a:spcAft>
          <a:spcPts val="8002"/>
        </a:spcAft>
        <a:tabLst/>
        <a:defRPr lang="fr-FR" sz="18115" b="0" i="0" u="none" strike="noStrike" kern="1200">
          <a:ln>
            <a:noFill/>
          </a:ln>
          <a:solidFill>
            <a:srgbClr val="233951"/>
          </a:solidFill>
          <a:latin typeface="Arial Narrow" panose="020B0606020202030204" pitchFamily="34" charset="0"/>
          <a:ea typeface="SimSun" pitchFamily="2"/>
        </a:defRPr>
      </a:lvl1pPr>
      <a:lvl2pPr marL="2742514" indent="-914171" algn="l" defTabSz="3656686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9598" kern="1200">
          <a:solidFill>
            <a:srgbClr val="233951"/>
          </a:solidFill>
          <a:latin typeface="Arial Narrow" panose="020B0606020202030204" pitchFamily="34" charset="0"/>
          <a:ea typeface="+mn-ea"/>
          <a:cs typeface="+mn-cs"/>
        </a:defRPr>
      </a:lvl2pPr>
      <a:lvl3pPr marL="4570857" indent="-914171" algn="l" defTabSz="3656686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7998" kern="1200">
          <a:solidFill>
            <a:srgbClr val="233951"/>
          </a:solidFill>
          <a:latin typeface="Arial Narrow" panose="020B0606020202030204" pitchFamily="34" charset="0"/>
          <a:ea typeface="+mn-ea"/>
          <a:cs typeface="+mn-cs"/>
        </a:defRPr>
      </a:lvl3pPr>
      <a:lvl4pPr marL="6399200" indent="-914171" algn="l" defTabSz="3656686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7198" kern="1200">
          <a:solidFill>
            <a:srgbClr val="233951"/>
          </a:solidFill>
          <a:latin typeface="Arial Narrow" panose="020B0606020202030204" pitchFamily="34" charset="0"/>
          <a:ea typeface="+mn-ea"/>
          <a:cs typeface="+mn-cs"/>
        </a:defRPr>
      </a:lvl4pPr>
      <a:lvl5pPr marL="8227543" indent="-914171" algn="l" defTabSz="3656686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7198" kern="1200">
          <a:solidFill>
            <a:srgbClr val="233951"/>
          </a:solidFill>
          <a:latin typeface="Arial Narrow" panose="020B0606020202030204" pitchFamily="34" charset="0"/>
          <a:ea typeface="+mn-ea"/>
          <a:cs typeface="+mn-cs"/>
        </a:defRPr>
      </a:lvl5pPr>
      <a:lvl6pPr marL="10055885" indent="-914171" algn="l" defTabSz="3656686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7198" kern="1200">
          <a:solidFill>
            <a:schemeClr val="tx1"/>
          </a:solidFill>
          <a:latin typeface="+mn-lt"/>
          <a:ea typeface="+mn-ea"/>
          <a:cs typeface="+mn-cs"/>
        </a:defRPr>
      </a:lvl6pPr>
      <a:lvl7pPr marL="11884228" indent="-914171" algn="l" defTabSz="3656686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7198" kern="1200">
          <a:solidFill>
            <a:schemeClr val="tx1"/>
          </a:solidFill>
          <a:latin typeface="+mn-lt"/>
          <a:ea typeface="+mn-ea"/>
          <a:cs typeface="+mn-cs"/>
        </a:defRPr>
      </a:lvl7pPr>
      <a:lvl8pPr marL="13712571" indent="-914171" algn="l" defTabSz="3656686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7198" kern="1200">
          <a:solidFill>
            <a:schemeClr val="tx1"/>
          </a:solidFill>
          <a:latin typeface="+mn-lt"/>
          <a:ea typeface="+mn-ea"/>
          <a:cs typeface="+mn-cs"/>
        </a:defRPr>
      </a:lvl8pPr>
      <a:lvl9pPr marL="15540914" indent="-914171" algn="l" defTabSz="3656686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719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3656686" rtl="0" eaLnBrk="1" latinLnBrk="0" hangingPunct="1">
        <a:defRPr sz="7198" kern="1200">
          <a:solidFill>
            <a:schemeClr val="tx1"/>
          </a:solidFill>
          <a:latin typeface="+mn-lt"/>
          <a:ea typeface="+mn-ea"/>
          <a:cs typeface="+mn-cs"/>
        </a:defRPr>
      </a:lvl1pPr>
      <a:lvl2pPr marL="1828343" algn="l" defTabSz="3656686" rtl="0" eaLnBrk="1" latinLnBrk="0" hangingPunct="1">
        <a:defRPr sz="7198" kern="1200">
          <a:solidFill>
            <a:schemeClr val="tx1"/>
          </a:solidFill>
          <a:latin typeface="+mn-lt"/>
          <a:ea typeface="+mn-ea"/>
          <a:cs typeface="+mn-cs"/>
        </a:defRPr>
      </a:lvl2pPr>
      <a:lvl3pPr marL="3656686" algn="l" defTabSz="3656686" rtl="0" eaLnBrk="1" latinLnBrk="0" hangingPunct="1">
        <a:defRPr sz="7198" kern="1200">
          <a:solidFill>
            <a:schemeClr val="tx1"/>
          </a:solidFill>
          <a:latin typeface="+mn-lt"/>
          <a:ea typeface="+mn-ea"/>
          <a:cs typeface="+mn-cs"/>
        </a:defRPr>
      </a:lvl3pPr>
      <a:lvl4pPr marL="5485028" algn="l" defTabSz="3656686" rtl="0" eaLnBrk="1" latinLnBrk="0" hangingPunct="1">
        <a:defRPr sz="7198" kern="1200">
          <a:solidFill>
            <a:schemeClr val="tx1"/>
          </a:solidFill>
          <a:latin typeface="+mn-lt"/>
          <a:ea typeface="+mn-ea"/>
          <a:cs typeface="+mn-cs"/>
        </a:defRPr>
      </a:lvl4pPr>
      <a:lvl5pPr marL="7313371" algn="l" defTabSz="3656686" rtl="0" eaLnBrk="1" latinLnBrk="0" hangingPunct="1">
        <a:defRPr sz="7198" kern="1200">
          <a:solidFill>
            <a:schemeClr val="tx1"/>
          </a:solidFill>
          <a:latin typeface="+mn-lt"/>
          <a:ea typeface="+mn-ea"/>
          <a:cs typeface="+mn-cs"/>
        </a:defRPr>
      </a:lvl5pPr>
      <a:lvl6pPr marL="9141714" algn="l" defTabSz="3656686" rtl="0" eaLnBrk="1" latinLnBrk="0" hangingPunct="1">
        <a:defRPr sz="7198" kern="1200">
          <a:solidFill>
            <a:schemeClr val="tx1"/>
          </a:solidFill>
          <a:latin typeface="+mn-lt"/>
          <a:ea typeface="+mn-ea"/>
          <a:cs typeface="+mn-cs"/>
        </a:defRPr>
      </a:lvl6pPr>
      <a:lvl7pPr marL="10970057" algn="l" defTabSz="3656686" rtl="0" eaLnBrk="1" latinLnBrk="0" hangingPunct="1">
        <a:defRPr sz="7198" kern="1200">
          <a:solidFill>
            <a:schemeClr val="tx1"/>
          </a:solidFill>
          <a:latin typeface="+mn-lt"/>
          <a:ea typeface="+mn-ea"/>
          <a:cs typeface="+mn-cs"/>
        </a:defRPr>
      </a:lvl7pPr>
      <a:lvl8pPr marL="12798400" algn="l" defTabSz="3656686" rtl="0" eaLnBrk="1" latinLnBrk="0" hangingPunct="1">
        <a:defRPr sz="7198" kern="1200">
          <a:solidFill>
            <a:schemeClr val="tx1"/>
          </a:solidFill>
          <a:latin typeface="+mn-lt"/>
          <a:ea typeface="+mn-ea"/>
          <a:cs typeface="+mn-cs"/>
        </a:defRPr>
      </a:lvl8pPr>
      <a:lvl9pPr marL="14626742" algn="l" defTabSz="3656686" rtl="0" eaLnBrk="1" latinLnBrk="0" hangingPunct="1">
        <a:defRPr sz="719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1.jpg"/><Relationship Id="rId18" Type="http://schemas.openxmlformats.org/officeDocument/2006/relationships/image" Target="../media/image16.jpg"/><Relationship Id="rId26" Type="http://schemas.openxmlformats.org/officeDocument/2006/relationships/image" Target="../media/image24.png"/><Relationship Id="rId21" Type="http://schemas.openxmlformats.org/officeDocument/2006/relationships/image" Target="../media/image19.png"/><Relationship Id="rId34" Type="http://schemas.openxmlformats.org/officeDocument/2006/relationships/image" Target="../media/image32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5" Type="http://schemas.openxmlformats.org/officeDocument/2006/relationships/image" Target="../media/image23.jpg"/><Relationship Id="rId33" Type="http://schemas.openxmlformats.org/officeDocument/2006/relationships/image" Target="../media/image31.jp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jpg"/><Relationship Id="rId29" Type="http://schemas.openxmlformats.org/officeDocument/2006/relationships/image" Target="../media/image2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gif"/><Relationship Id="rId11" Type="http://schemas.openxmlformats.org/officeDocument/2006/relationships/image" Target="../media/image9.jpg"/><Relationship Id="rId24" Type="http://schemas.openxmlformats.org/officeDocument/2006/relationships/image" Target="../media/image22.png"/><Relationship Id="rId32" Type="http://schemas.openxmlformats.org/officeDocument/2006/relationships/image" Target="../media/image30.png"/><Relationship Id="rId37" Type="http://schemas.openxmlformats.org/officeDocument/2006/relationships/image" Target="../media/image35.png"/><Relationship Id="rId5" Type="http://schemas.openxmlformats.org/officeDocument/2006/relationships/image" Target="../media/image3.jpg"/><Relationship Id="rId15" Type="http://schemas.openxmlformats.org/officeDocument/2006/relationships/image" Target="../media/image13.png"/><Relationship Id="rId23" Type="http://schemas.openxmlformats.org/officeDocument/2006/relationships/image" Target="../media/image21.jpg"/><Relationship Id="rId28" Type="http://schemas.openxmlformats.org/officeDocument/2006/relationships/image" Target="../media/image26.png"/><Relationship Id="rId36" Type="http://schemas.openxmlformats.org/officeDocument/2006/relationships/image" Target="../media/image34.png"/><Relationship Id="rId10" Type="http://schemas.openxmlformats.org/officeDocument/2006/relationships/image" Target="../media/image8.png"/><Relationship Id="rId19" Type="http://schemas.openxmlformats.org/officeDocument/2006/relationships/image" Target="../media/image17.jpg"/><Relationship Id="rId31" Type="http://schemas.openxmlformats.org/officeDocument/2006/relationships/image" Target="../media/image29.jp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Relationship Id="rId27" Type="http://schemas.openxmlformats.org/officeDocument/2006/relationships/image" Target="../media/image25.png"/><Relationship Id="rId30" Type="http://schemas.openxmlformats.org/officeDocument/2006/relationships/image" Target="../media/image28.png"/><Relationship Id="rId35" Type="http://schemas.openxmlformats.org/officeDocument/2006/relationships/image" Target="../media/image33.png"/><Relationship Id="rId8" Type="http://schemas.openxmlformats.org/officeDocument/2006/relationships/image" Target="../media/image6.png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à coins arrondis 3">
            <a:extLst>
              <a:ext uri="{FF2B5EF4-FFF2-40B4-BE49-F238E27FC236}">
                <a16:creationId xmlns:a16="http://schemas.microsoft.com/office/drawing/2014/main" id="{CA7BD2AA-3E57-0DF3-4777-46F7B8F35ECA}"/>
              </a:ext>
            </a:extLst>
          </p:cNvPr>
          <p:cNvSpPr/>
          <p:nvPr/>
        </p:nvSpPr>
        <p:spPr>
          <a:xfrm flipV="1">
            <a:off x="244150" y="7167005"/>
            <a:ext cx="12135322" cy="16640609"/>
          </a:xfrm>
          <a:prstGeom prst="roundRect">
            <a:avLst>
              <a:gd name="adj" fmla="val 1723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3900" dirty="0">
              <a:highlight>
                <a:srgbClr val="C7E0E8"/>
              </a:highlight>
            </a:endParaRPr>
          </a:p>
        </p:txBody>
      </p:sp>
      <p:sp>
        <p:nvSpPr>
          <p:cNvPr id="22" name="Espace réservé du contenu 2">
            <a:extLst>
              <a:ext uri="{FF2B5EF4-FFF2-40B4-BE49-F238E27FC236}">
                <a16:creationId xmlns:a16="http://schemas.microsoft.com/office/drawing/2014/main" id="{1682DCDF-7B35-D5D0-4A5F-A964DD4A4E64}"/>
              </a:ext>
            </a:extLst>
          </p:cNvPr>
          <p:cNvSpPr txBox="1">
            <a:spLocks/>
          </p:cNvSpPr>
          <p:nvPr/>
        </p:nvSpPr>
        <p:spPr>
          <a:xfrm>
            <a:off x="464235" y="7637183"/>
            <a:ext cx="11753818" cy="16048759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 marL="0" marR="0" indent="0" rtl="0" eaLnBrk="1" hangingPunct="1">
              <a:spcBef>
                <a:spcPts val="0"/>
              </a:spcBef>
              <a:spcAft>
                <a:spcPts val="8002"/>
              </a:spcAft>
              <a:tabLst/>
              <a:defRPr lang="fr-FR" sz="18115" b="0" i="0" u="none" strike="noStrike" kern="1200">
                <a:ln>
                  <a:noFill/>
                </a:ln>
                <a:solidFill>
                  <a:srgbClr val="233951"/>
                </a:solidFill>
                <a:latin typeface="Arial Narrow" panose="020B0606020202030204" pitchFamily="34" charset="0"/>
                <a:ea typeface="SimSun" pitchFamily="2"/>
              </a:defRPr>
            </a:lvl1pPr>
            <a:lvl2pPr marL="2742514" indent="-914171" algn="l" defTabSz="3656686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9598" kern="1200">
                <a:solidFill>
                  <a:srgbClr val="233951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4570857" indent="-914171" algn="l" defTabSz="3656686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7998" kern="1200">
                <a:solidFill>
                  <a:srgbClr val="233951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6399200" indent="-914171" algn="l" defTabSz="3656686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7198" kern="1200">
                <a:solidFill>
                  <a:srgbClr val="233951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8227543" indent="-914171" algn="l" defTabSz="3656686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7198" kern="1200">
                <a:solidFill>
                  <a:srgbClr val="23395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10055885" indent="-914171" algn="l" defTabSz="3656686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71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884228" indent="-914171" algn="l" defTabSz="3656686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71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712571" indent="-914171" algn="l" defTabSz="3656686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71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540914" indent="-914171" algn="l" defTabSz="3656686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71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57225" indent="-376238" defTabSz="914400">
              <a:spcAft>
                <a:spcPts val="4000"/>
              </a:spcAft>
              <a:buFont typeface="Arial" panose="020B0604020202020204" pitchFamily="34" charset="0"/>
              <a:buChar char="•"/>
            </a:pPr>
            <a:r>
              <a:rPr lang="fr-FR" sz="4800" b="1" dirty="0">
                <a:latin typeface="+mn-lt"/>
              </a:rPr>
              <a:t>Fédérer les forces en cybersécurité en Occitanie et assurer une meilleure visibilité nationale et internationale du site </a:t>
            </a:r>
            <a:r>
              <a:rPr lang="fr-FR" sz="4800" dirty="0">
                <a:latin typeface="+mn-lt"/>
              </a:rPr>
              <a:t>(groupes de travail, animation scientifique, projets …)</a:t>
            </a:r>
          </a:p>
          <a:p>
            <a:pPr marL="657225" indent="-376238" defTabSz="914400">
              <a:spcBef>
                <a:spcPts val="600"/>
              </a:spcBef>
              <a:spcAft>
                <a:spcPts val="4000"/>
              </a:spcAft>
              <a:buFont typeface="Arial" panose="020B0604020202020204" pitchFamily="34" charset="0"/>
              <a:buChar char="•"/>
            </a:pPr>
            <a:r>
              <a:rPr lang="fr-FR" sz="4800" b="1" dirty="0">
                <a:latin typeface="+mn-lt"/>
              </a:rPr>
              <a:t>Renforcer les moyens humains</a:t>
            </a:r>
            <a:r>
              <a:rPr lang="fr-FR" sz="4800" dirty="0">
                <a:latin typeface="+mn-lt"/>
              </a:rPr>
              <a:t> par le co-financement de thèses / Post-docs</a:t>
            </a:r>
          </a:p>
          <a:p>
            <a:pPr marL="657225" indent="-376238" defTabSz="914400">
              <a:spcBef>
                <a:spcPts val="600"/>
              </a:spcBef>
              <a:spcAft>
                <a:spcPts val="4000"/>
              </a:spcAft>
              <a:buFont typeface="Arial" panose="020B0604020202020204" pitchFamily="34" charset="0"/>
              <a:buChar char="•"/>
            </a:pPr>
            <a:r>
              <a:rPr lang="fr-FR" sz="4800" b="1" dirty="0">
                <a:latin typeface="+mn-lt"/>
              </a:rPr>
              <a:t>Soutenir des actions de formation et de sensibilisation</a:t>
            </a:r>
            <a:r>
              <a:rPr lang="fr-FR" sz="4800" dirty="0">
                <a:latin typeface="+mn-lt"/>
              </a:rPr>
              <a:t> </a:t>
            </a:r>
            <a:r>
              <a:rPr lang="fr-FR" sz="4800" b="1" dirty="0">
                <a:latin typeface="+mn-lt"/>
              </a:rPr>
              <a:t>à la cybersécurité </a:t>
            </a:r>
            <a:r>
              <a:rPr lang="fr-FR" sz="4800" dirty="0">
                <a:latin typeface="+mn-lt"/>
              </a:rPr>
              <a:t>(Formation initiale et continue, école thématique cyber sécurité, conf. annuelle </a:t>
            </a:r>
            <a:r>
              <a:rPr lang="fr-FR" sz="4800" dirty="0" err="1">
                <a:latin typeface="+mn-lt"/>
              </a:rPr>
              <a:t>THcon</a:t>
            </a:r>
            <a:r>
              <a:rPr lang="fr-FR" sz="4800" dirty="0">
                <a:latin typeface="+mn-lt"/>
              </a:rPr>
              <a:t>, défi cyber collèges-lycées)</a:t>
            </a:r>
          </a:p>
          <a:p>
            <a:pPr marL="657225" indent="-376238" defTabSz="914400">
              <a:spcBef>
                <a:spcPts val="600"/>
              </a:spcBef>
              <a:spcAft>
                <a:spcPts val="4000"/>
              </a:spcAft>
              <a:buFont typeface="Arial" panose="020B0604020202020204" pitchFamily="34" charset="0"/>
              <a:buChar char="•"/>
            </a:pPr>
            <a:r>
              <a:rPr lang="fr-FR" sz="4800" b="1" dirty="0">
                <a:latin typeface="+mn-lt"/>
              </a:rPr>
              <a:t>Développer les collaborations industrielles</a:t>
            </a:r>
            <a:r>
              <a:rPr lang="fr-FR" sz="4800" dirty="0">
                <a:latin typeface="+mn-lt"/>
              </a:rPr>
              <a:t> (Thèses co-financées, projets collaboratifs, synergie avec </a:t>
            </a:r>
            <a:r>
              <a:rPr lang="fr-FR" sz="4800" dirty="0" err="1">
                <a:latin typeface="+mn-lt"/>
              </a:rPr>
              <a:t>Cyber’OCC</a:t>
            </a:r>
            <a:r>
              <a:rPr lang="fr-FR" sz="4800" dirty="0">
                <a:latin typeface="+mn-lt"/>
              </a:rPr>
              <a:t>, les clusters …) </a:t>
            </a:r>
          </a:p>
          <a:p>
            <a:pPr marL="657225" indent="-376238" defTabSz="914400">
              <a:spcBef>
                <a:spcPts val="600"/>
              </a:spcBef>
              <a:spcAft>
                <a:spcPts val="4000"/>
              </a:spcAft>
              <a:buFont typeface="Arial" panose="020B0604020202020204" pitchFamily="34" charset="0"/>
              <a:buChar char="•"/>
            </a:pPr>
            <a:r>
              <a:rPr lang="fr-FR" sz="4800" b="1" dirty="0">
                <a:latin typeface="+mn-lt"/>
              </a:rPr>
              <a:t>Renforcer nos collaborations internationales </a:t>
            </a:r>
            <a:r>
              <a:rPr lang="fr-FR" sz="4800" dirty="0">
                <a:latin typeface="+mn-lt"/>
              </a:rPr>
              <a:t>(chercheurs invités, séminaires, projets)</a:t>
            </a:r>
            <a:endParaRPr lang="fr-FR" sz="4400" dirty="0">
              <a:solidFill>
                <a:srgbClr val="17375E"/>
              </a:solidFill>
              <a:latin typeface="+mn-lt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3BAAA1E-8620-ED8C-BC5A-94F51FAD6671}"/>
              </a:ext>
            </a:extLst>
          </p:cNvPr>
          <p:cNvSpPr/>
          <p:nvPr/>
        </p:nvSpPr>
        <p:spPr>
          <a:xfrm>
            <a:off x="7243588" y="274"/>
            <a:ext cx="19008000" cy="40680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3370073" y="5198733"/>
            <a:ext cx="4793019" cy="1490461"/>
          </a:xfrm>
          <a:prstGeom prst="rect">
            <a:avLst/>
          </a:prstGeom>
          <a:noFill/>
          <a:ln>
            <a:noFill/>
          </a:ln>
        </p:spPr>
        <p:txBody>
          <a:bodyPr vert="horz" wrap="none" lIns="359906" tIns="179953" rIns="359906" bIns="179953" anchorCtr="0" compatLnSpc="0">
            <a:spAutoFit/>
          </a:bodyPr>
          <a:lstStyle/>
          <a:p>
            <a:pPr hangingPunct="0"/>
            <a:r>
              <a:rPr lang="fr-FR" sz="7200" b="1" dirty="0">
                <a:solidFill>
                  <a:srgbClr val="233951"/>
                </a:solidFill>
                <a:ea typeface="SimSun" pitchFamily="2"/>
                <a:cs typeface="LucidaSans" pitchFamily="2"/>
              </a:rPr>
              <a:t>AMBITION</a:t>
            </a:r>
          </a:p>
        </p:txBody>
      </p:sp>
      <p:sp>
        <p:nvSpPr>
          <p:cNvPr id="23" name="ZoneTexte 22"/>
          <p:cNvSpPr txBox="1"/>
          <p:nvPr/>
        </p:nvSpPr>
        <p:spPr>
          <a:xfrm>
            <a:off x="22507019" y="40211027"/>
            <a:ext cx="7603489" cy="2188151"/>
          </a:xfrm>
          <a:prstGeom prst="rect">
            <a:avLst/>
          </a:prstGeom>
          <a:noFill/>
          <a:ln>
            <a:noFill/>
          </a:ln>
        </p:spPr>
        <p:txBody>
          <a:bodyPr vert="horz" wrap="square" lIns="359906" tIns="179953" rIns="359906" bIns="179953" anchorCtr="0" compatLnSpc="0">
            <a:spAutoFit/>
          </a:bodyPr>
          <a:lstStyle/>
          <a:p>
            <a:pPr hangingPunct="0"/>
            <a:r>
              <a:rPr lang="fr-FR" sz="4400" b="1" dirty="0">
                <a:solidFill>
                  <a:srgbClr val="233951"/>
                </a:solidFill>
                <a:latin typeface="Arial Narrow" pitchFamily="34"/>
                <a:ea typeface="SimSun" pitchFamily="2"/>
                <a:cs typeface="LucidaSans" pitchFamily="2"/>
              </a:rPr>
              <a:t>Contact: </a:t>
            </a:r>
          </a:p>
          <a:p>
            <a:pPr hangingPunct="0"/>
            <a:r>
              <a:rPr lang="fr-FR" sz="4000" dirty="0">
                <a:solidFill>
                  <a:srgbClr val="000000"/>
                </a:solidFill>
                <a:latin typeface="Arial Narrow" pitchFamily="34"/>
                <a:ea typeface="SimSun" pitchFamily="2"/>
                <a:cs typeface="LucidaSans" pitchFamily="2"/>
              </a:rPr>
              <a:t>Email : </a:t>
            </a:r>
            <a:r>
              <a:rPr lang="fr-FR" sz="4000" dirty="0" err="1">
                <a:solidFill>
                  <a:srgbClr val="000000"/>
                </a:solidFill>
                <a:latin typeface="Arial Narrow" pitchFamily="34"/>
                <a:ea typeface="SimSun" pitchFamily="2"/>
                <a:cs typeface="LucidaSans" pitchFamily="2"/>
              </a:rPr>
              <a:t>bureau-ico-occitanie@laas.fr</a:t>
            </a:r>
            <a:endParaRPr lang="fr-FR" sz="4000" dirty="0">
              <a:solidFill>
                <a:srgbClr val="000000"/>
              </a:solidFill>
              <a:latin typeface="Arial Narrow" pitchFamily="34"/>
              <a:ea typeface="SimSun" pitchFamily="2"/>
              <a:cs typeface="LucidaSans" pitchFamily="2"/>
            </a:endParaRPr>
          </a:p>
          <a:p>
            <a:pPr hangingPunct="0"/>
            <a:r>
              <a:rPr lang="fr-FR" sz="4000" dirty="0">
                <a:solidFill>
                  <a:srgbClr val="000000"/>
                </a:solidFill>
                <a:latin typeface="Arial Narrow" pitchFamily="34"/>
                <a:ea typeface="SimSun" pitchFamily="2"/>
                <a:cs typeface="LucidaSans" pitchFamily="2"/>
              </a:rPr>
              <a:t>Site Web : </a:t>
            </a:r>
            <a:r>
              <a:rPr lang="fr-FR" sz="4000" dirty="0" err="1">
                <a:solidFill>
                  <a:srgbClr val="000000"/>
                </a:solidFill>
                <a:latin typeface="Arial Narrow" pitchFamily="34"/>
                <a:ea typeface="SimSun" pitchFamily="2"/>
                <a:cs typeface="LucidaSans" pitchFamily="2"/>
              </a:rPr>
              <a:t>www.ico-occitanie.fr</a:t>
            </a:r>
            <a:endParaRPr lang="fr-FR" sz="4000" dirty="0">
              <a:solidFill>
                <a:srgbClr val="000000"/>
              </a:solidFill>
              <a:latin typeface="Arial Narrow" pitchFamily="34"/>
              <a:ea typeface="SimSun" pitchFamily="2"/>
              <a:cs typeface="LucidaSans" pitchFamily="2"/>
            </a:endParaRP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DE4E6995-470A-7B64-923B-AF6330F2647E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-92960" y="-7139"/>
            <a:ext cx="7336548" cy="4068000"/>
          </a:xfrm>
          <a:prstGeom prst="rect">
            <a:avLst/>
          </a:prstGeom>
        </p:spPr>
      </p:pic>
      <p:sp>
        <p:nvSpPr>
          <p:cNvPr id="9" name="Titre 1">
            <a:extLst>
              <a:ext uri="{FF2B5EF4-FFF2-40B4-BE49-F238E27FC236}">
                <a16:creationId xmlns:a16="http://schemas.microsoft.com/office/drawing/2014/main" id="{08EFFF85-22A2-C0EF-65C5-3E967C89549E}"/>
              </a:ext>
            </a:extLst>
          </p:cNvPr>
          <p:cNvSpPr txBox="1">
            <a:spLocks/>
          </p:cNvSpPr>
          <p:nvPr/>
        </p:nvSpPr>
        <p:spPr>
          <a:xfrm>
            <a:off x="7307915" y="411862"/>
            <a:ext cx="18838166" cy="3363126"/>
          </a:xfrm>
          <a:prstGeom prst="rect">
            <a:avLst/>
          </a:prstGeom>
        </p:spPr>
        <p:txBody>
          <a:bodyPr/>
          <a:lstStyle>
            <a:lvl1pPr algn="ctr" rtl="0" eaLnBrk="1" hangingPunct="1">
              <a:tabLst/>
              <a:defRPr lang="fr-FR" sz="24914" b="0" i="0" u="none" strike="noStrike" kern="1200">
                <a:ln>
                  <a:noFill/>
                </a:ln>
                <a:solidFill>
                  <a:schemeClr val="tx1"/>
                </a:solidFill>
                <a:latin typeface="Arial Narrow" panose="020B0606020202030204" pitchFamily="34" charset="0"/>
                <a:ea typeface="SimSun" pitchFamily="2"/>
              </a:defRPr>
            </a:lvl1pPr>
          </a:lstStyle>
          <a:p>
            <a:pPr defTabSz="914400"/>
            <a:r>
              <a:rPr lang="fr-FR" sz="10000" dirty="0">
                <a:solidFill>
                  <a:schemeClr val="bg1"/>
                </a:solidFill>
              </a:rPr>
              <a:t>Défi Clef</a:t>
            </a:r>
            <a:br>
              <a:rPr lang="fr-FR" sz="10000" dirty="0">
                <a:solidFill>
                  <a:schemeClr val="bg1"/>
                </a:solidFill>
              </a:rPr>
            </a:br>
            <a:r>
              <a:rPr lang="fr-FR" sz="10000" dirty="0">
                <a:solidFill>
                  <a:schemeClr val="bg1"/>
                </a:solidFill>
              </a:rPr>
              <a:t>Institut de Cybersécurité de l’Occitanie</a:t>
            </a:r>
          </a:p>
        </p:txBody>
      </p:sp>
      <p:pic>
        <p:nvPicPr>
          <p:cNvPr id="10" name="Image 9" descr="OC-1706-instit-logo carre-quadri-150x150-300dpi.png">
            <a:extLst>
              <a:ext uri="{FF2B5EF4-FFF2-40B4-BE49-F238E27FC236}">
                <a16:creationId xmlns:a16="http://schemas.microsoft.com/office/drawing/2014/main" id="{DB34BC96-3E87-6646-8FF3-6E198D2749E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52092" y="0"/>
            <a:ext cx="4068000" cy="4068000"/>
          </a:xfrm>
          <a:prstGeom prst="rect">
            <a:avLst/>
          </a:prstGeom>
        </p:spPr>
      </p:pic>
      <p:sp>
        <p:nvSpPr>
          <p:cNvPr id="35" name="ZoneTexte 34">
            <a:extLst>
              <a:ext uri="{FF2B5EF4-FFF2-40B4-BE49-F238E27FC236}">
                <a16:creationId xmlns:a16="http://schemas.microsoft.com/office/drawing/2014/main" id="{9DD9F20F-CA32-84C6-A095-87DAF5AB5F24}"/>
              </a:ext>
            </a:extLst>
          </p:cNvPr>
          <p:cNvSpPr txBox="1"/>
          <p:nvPr/>
        </p:nvSpPr>
        <p:spPr>
          <a:xfrm>
            <a:off x="14110265" y="5211729"/>
            <a:ext cx="14958030" cy="2617499"/>
          </a:xfrm>
          <a:prstGeom prst="rect">
            <a:avLst/>
          </a:prstGeom>
          <a:noFill/>
          <a:ln>
            <a:noFill/>
          </a:ln>
        </p:spPr>
        <p:txBody>
          <a:bodyPr vert="horz" wrap="square" lIns="359906" tIns="179953" rIns="359906" bIns="179953" anchorCtr="0" compatLnSpc="0">
            <a:spAutoFit/>
          </a:bodyPr>
          <a:lstStyle/>
          <a:p>
            <a:pPr algn="ctr" hangingPunct="0"/>
            <a:r>
              <a:rPr lang="fr-FR" sz="7200" b="1" dirty="0">
                <a:solidFill>
                  <a:srgbClr val="233951"/>
                </a:solidFill>
                <a:ea typeface="SimSun" pitchFamily="2"/>
                <a:cs typeface="LucidaSans" pitchFamily="2"/>
              </a:rPr>
              <a:t>Projet interdisciplinaire</a:t>
            </a:r>
          </a:p>
          <a:p>
            <a:pPr algn="ctr" hangingPunct="0"/>
            <a:r>
              <a:rPr lang="fr-FR" sz="7200" b="1" dirty="0">
                <a:solidFill>
                  <a:srgbClr val="233951"/>
                </a:solidFill>
                <a:ea typeface="SimSun" pitchFamily="2"/>
                <a:cs typeface="LucidaSans" pitchFamily="2"/>
              </a:rPr>
              <a:t>Recherche – Formation – Innovation</a:t>
            </a:r>
          </a:p>
        </p:txBody>
      </p:sp>
      <p:pic>
        <p:nvPicPr>
          <p:cNvPr id="84" name="Image 83">
            <a:extLst>
              <a:ext uri="{FF2B5EF4-FFF2-40B4-BE49-F238E27FC236}">
                <a16:creationId xmlns:a16="http://schemas.microsoft.com/office/drawing/2014/main" id="{C8A765EB-1785-C38A-91A8-DC39438C673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82430" y="39917884"/>
            <a:ext cx="2590124" cy="2590124"/>
          </a:xfrm>
          <a:prstGeom prst="rect">
            <a:avLst/>
          </a:prstGeom>
        </p:spPr>
      </p:pic>
      <p:sp>
        <p:nvSpPr>
          <p:cNvPr id="85" name="ZoneTexte 84">
            <a:extLst>
              <a:ext uri="{FF2B5EF4-FFF2-40B4-BE49-F238E27FC236}">
                <a16:creationId xmlns:a16="http://schemas.microsoft.com/office/drawing/2014/main" id="{D07FF9F5-9B95-3920-90AA-04CC9D1F2840}"/>
              </a:ext>
            </a:extLst>
          </p:cNvPr>
          <p:cNvSpPr txBox="1"/>
          <p:nvPr/>
        </p:nvSpPr>
        <p:spPr>
          <a:xfrm>
            <a:off x="244149" y="39845267"/>
            <a:ext cx="11062401" cy="2953360"/>
          </a:xfrm>
          <a:prstGeom prst="rect">
            <a:avLst/>
          </a:prstGeom>
          <a:noFill/>
          <a:ln>
            <a:noFill/>
          </a:ln>
        </p:spPr>
        <p:txBody>
          <a:bodyPr vert="horz" wrap="square" lIns="359906" tIns="179953" rIns="359906" bIns="179953" anchorCtr="0" compatLnSpc="0">
            <a:spAutoFit/>
          </a:bodyPr>
          <a:lstStyle/>
          <a:p>
            <a:pPr hangingPunct="0"/>
            <a:r>
              <a:rPr lang="fr-FR" sz="4400" b="1" dirty="0">
                <a:solidFill>
                  <a:srgbClr val="000000"/>
                </a:solidFill>
                <a:latin typeface="Arial Narrow" pitchFamily="34"/>
                <a:ea typeface="SimSun" pitchFamily="2"/>
                <a:cs typeface="LucidaSans" pitchFamily="2"/>
              </a:rPr>
              <a:t>Projet Défi Clef financé par la Région Occitanie</a:t>
            </a:r>
          </a:p>
          <a:p>
            <a:pPr hangingPunct="0"/>
            <a:r>
              <a:rPr lang="fr-FR" sz="4400" b="1" dirty="0">
                <a:solidFill>
                  <a:srgbClr val="000000"/>
                </a:solidFill>
                <a:latin typeface="Arial Narrow" pitchFamily="34"/>
                <a:ea typeface="SimSun" pitchFamily="2"/>
                <a:cs typeface="LucidaSans" pitchFamily="2"/>
              </a:rPr>
              <a:t>Période</a:t>
            </a:r>
            <a:r>
              <a:rPr lang="fr-FR" sz="4400" dirty="0">
                <a:solidFill>
                  <a:srgbClr val="000000"/>
                </a:solidFill>
                <a:latin typeface="Arial Narrow" pitchFamily="34"/>
                <a:ea typeface="SimSun" pitchFamily="2"/>
                <a:cs typeface="LucidaSans" pitchFamily="2"/>
              </a:rPr>
              <a:t> : 01/01/2022 – 31/12/2026</a:t>
            </a:r>
          </a:p>
          <a:p>
            <a:pPr hangingPunct="0"/>
            <a:r>
              <a:rPr lang="fr-FR" sz="4400" b="1" dirty="0">
                <a:solidFill>
                  <a:srgbClr val="001A39"/>
                </a:solidFill>
                <a:latin typeface="Arial Narrow" pitchFamily="34"/>
                <a:ea typeface="SimSun" pitchFamily="2"/>
                <a:cs typeface="LucidaSans" pitchFamily="2"/>
              </a:rPr>
              <a:t>Budget : </a:t>
            </a:r>
            <a:r>
              <a:rPr lang="fr-FR" sz="4400" dirty="0">
                <a:solidFill>
                  <a:srgbClr val="001A39"/>
                </a:solidFill>
                <a:latin typeface="Arial Narrow" pitchFamily="34"/>
                <a:ea typeface="SimSun" pitchFamily="2"/>
                <a:cs typeface="LucidaSans" pitchFamily="2"/>
              </a:rPr>
              <a:t>2 M€</a:t>
            </a:r>
          </a:p>
          <a:p>
            <a:pPr hangingPunct="0"/>
            <a:r>
              <a:rPr lang="fr-FR" sz="4400" b="1" dirty="0">
                <a:solidFill>
                  <a:srgbClr val="000000"/>
                </a:solidFill>
                <a:latin typeface="Arial Narrow" pitchFamily="34"/>
                <a:ea typeface="SimSun" pitchFamily="2"/>
                <a:cs typeface="LucidaSans" pitchFamily="2"/>
              </a:rPr>
              <a:t>Organisme gestionnaire </a:t>
            </a:r>
            <a:r>
              <a:rPr lang="fr-FR" sz="4400" dirty="0">
                <a:solidFill>
                  <a:srgbClr val="000000"/>
                </a:solidFill>
                <a:latin typeface="Arial Narrow" pitchFamily="34"/>
                <a:ea typeface="SimSun" pitchFamily="2"/>
                <a:cs typeface="LucidaSans" pitchFamily="2"/>
              </a:rPr>
              <a:t>: </a:t>
            </a:r>
          </a:p>
        </p:txBody>
      </p:sp>
      <p:pic>
        <p:nvPicPr>
          <p:cNvPr id="90" name="Image 89" descr="LOGO_CNRS_2019_CMJN.gif">
            <a:extLst>
              <a:ext uri="{FF2B5EF4-FFF2-40B4-BE49-F238E27FC236}">
                <a16:creationId xmlns:a16="http://schemas.microsoft.com/office/drawing/2014/main" id="{08B846A9-E197-48A7-EB21-05CD872A79D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1152" y="41249232"/>
            <a:ext cx="1407374" cy="1407374"/>
          </a:xfrm>
          <a:prstGeom prst="rect">
            <a:avLst/>
          </a:prstGeom>
        </p:spPr>
      </p:pic>
      <p:sp>
        <p:nvSpPr>
          <p:cNvPr id="91" name="Connecteur droit 90">
            <a:extLst>
              <a:ext uri="{FF2B5EF4-FFF2-40B4-BE49-F238E27FC236}">
                <a16:creationId xmlns:a16="http://schemas.microsoft.com/office/drawing/2014/main" id="{F2D5A904-C7F8-4D4E-DFC1-6E9E1C6128D0}"/>
              </a:ext>
            </a:extLst>
          </p:cNvPr>
          <p:cNvSpPr/>
          <p:nvPr/>
        </p:nvSpPr>
        <p:spPr>
          <a:xfrm>
            <a:off x="0" y="39807483"/>
            <a:ext cx="30175199" cy="0"/>
          </a:xfrm>
          <a:prstGeom prst="line">
            <a:avLst/>
          </a:prstGeom>
          <a:noFill/>
          <a:ln w="12600">
            <a:solidFill>
              <a:srgbClr val="233951"/>
            </a:solidFill>
            <a:prstDash val="solid"/>
          </a:ln>
        </p:spPr>
        <p:txBody>
          <a:bodyPr vert="horz" wrap="none" lIns="384379" tIns="204426" rIns="384379" bIns="204426" anchor="ctr" anchorCtr="0" compatLnSpc="0"/>
          <a:lstStyle/>
          <a:p>
            <a:pPr hangingPunct="0"/>
            <a:endParaRPr lang="fr-FR">
              <a:latin typeface="Liberation Sans" pitchFamily="18"/>
              <a:ea typeface="SimSun" pitchFamily="2"/>
              <a:cs typeface="LucidaSans" pitchFamily="2"/>
            </a:endParaRPr>
          </a:p>
        </p:txBody>
      </p:sp>
      <p:sp>
        <p:nvSpPr>
          <p:cNvPr id="92" name="ZoneTexte 91">
            <a:extLst>
              <a:ext uri="{FF2B5EF4-FFF2-40B4-BE49-F238E27FC236}">
                <a16:creationId xmlns:a16="http://schemas.microsoft.com/office/drawing/2014/main" id="{6CE0C4BF-CBDA-B527-94B9-7129F18F0013}"/>
              </a:ext>
            </a:extLst>
          </p:cNvPr>
          <p:cNvSpPr txBox="1"/>
          <p:nvPr/>
        </p:nvSpPr>
        <p:spPr>
          <a:xfrm>
            <a:off x="975849" y="24138252"/>
            <a:ext cx="5087009" cy="1490461"/>
          </a:xfrm>
          <a:prstGeom prst="rect">
            <a:avLst/>
          </a:prstGeom>
          <a:noFill/>
          <a:ln>
            <a:noFill/>
          </a:ln>
        </p:spPr>
        <p:txBody>
          <a:bodyPr vert="horz" wrap="none" lIns="359906" tIns="179953" rIns="359906" bIns="179953" anchorCtr="0" compatLnSpc="0">
            <a:spAutoFit/>
          </a:bodyPr>
          <a:lstStyle/>
          <a:p>
            <a:pPr hangingPunct="0"/>
            <a:r>
              <a:rPr lang="fr-FR" sz="7200" b="1" dirty="0">
                <a:solidFill>
                  <a:srgbClr val="233951"/>
                </a:solidFill>
                <a:ea typeface="SimSun" pitchFamily="2"/>
                <a:cs typeface="LucidaSans" pitchFamily="2"/>
              </a:rPr>
              <a:t>Partenaires</a:t>
            </a:r>
          </a:p>
        </p:txBody>
      </p:sp>
      <p:grpSp>
        <p:nvGrpSpPr>
          <p:cNvPr id="2" name="Grouper 21">
            <a:extLst>
              <a:ext uri="{FF2B5EF4-FFF2-40B4-BE49-F238E27FC236}">
                <a16:creationId xmlns:a16="http://schemas.microsoft.com/office/drawing/2014/main" id="{36ECB85C-B5AC-89C5-FB09-91BCDDF26AD8}"/>
              </a:ext>
            </a:extLst>
          </p:cNvPr>
          <p:cNvGrpSpPr/>
          <p:nvPr/>
        </p:nvGrpSpPr>
        <p:grpSpPr>
          <a:xfrm>
            <a:off x="12770619" y="8260941"/>
            <a:ext cx="17186162" cy="14864662"/>
            <a:chOff x="4294043" y="1215138"/>
            <a:chExt cx="5545716" cy="4796603"/>
          </a:xfrm>
        </p:grpSpPr>
        <p:sp>
          <p:nvSpPr>
            <p:cNvPr id="3" name="Rectangle à coins arrondis 3">
              <a:extLst>
                <a:ext uri="{FF2B5EF4-FFF2-40B4-BE49-F238E27FC236}">
                  <a16:creationId xmlns:a16="http://schemas.microsoft.com/office/drawing/2014/main" id="{E14CFFD2-5C37-4441-B475-D1789ABC68CC}"/>
                </a:ext>
              </a:extLst>
            </p:cNvPr>
            <p:cNvSpPr/>
            <p:nvPr/>
          </p:nvSpPr>
          <p:spPr>
            <a:xfrm flipV="1">
              <a:off x="4294043" y="1215138"/>
              <a:ext cx="5545716" cy="4796603"/>
            </a:xfrm>
            <a:prstGeom prst="roundRect">
              <a:avLst>
                <a:gd name="adj" fmla="val 6507"/>
              </a:avLst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3900"/>
            </a:p>
          </p:txBody>
        </p:sp>
        <p:sp>
          <p:nvSpPr>
            <p:cNvPr id="4" name="ZoneTexte 3">
              <a:extLst>
                <a:ext uri="{FF2B5EF4-FFF2-40B4-BE49-F238E27FC236}">
                  <a16:creationId xmlns:a16="http://schemas.microsoft.com/office/drawing/2014/main" id="{86570A8A-526E-288D-1469-723273E029AB}"/>
                </a:ext>
              </a:extLst>
            </p:cNvPr>
            <p:cNvSpPr txBox="1"/>
            <p:nvPr/>
          </p:nvSpPr>
          <p:spPr>
            <a:xfrm>
              <a:off x="5742579" y="2112798"/>
              <a:ext cx="2918601" cy="22842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rgbClr val="4F81BD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4000" b="1" dirty="0">
                  <a:solidFill>
                    <a:srgbClr val="233951"/>
                  </a:solidFill>
                  <a:latin typeface="Arial"/>
                  <a:cs typeface="Arial"/>
                </a:rPr>
                <a:t>Sécurité Matériel, Logiciel, Système</a:t>
              </a:r>
            </a:p>
          </p:txBody>
        </p:sp>
        <p:sp>
          <p:nvSpPr>
            <p:cNvPr id="6" name="ZoneTexte 5">
              <a:extLst>
                <a:ext uri="{FF2B5EF4-FFF2-40B4-BE49-F238E27FC236}">
                  <a16:creationId xmlns:a16="http://schemas.microsoft.com/office/drawing/2014/main" id="{3DA4B1B5-76C2-3638-2746-BACA404F4ADA}"/>
                </a:ext>
              </a:extLst>
            </p:cNvPr>
            <p:cNvSpPr txBox="1"/>
            <p:nvPr/>
          </p:nvSpPr>
          <p:spPr>
            <a:xfrm>
              <a:off x="5737573" y="3042496"/>
              <a:ext cx="2776025" cy="42705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rgbClr val="4F81BD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4000" b="1" dirty="0">
                  <a:latin typeface="Arial"/>
                  <a:cs typeface="Arial"/>
                </a:rPr>
                <a:t>Sécurité réseau, </a:t>
              </a:r>
              <a:r>
                <a:rPr lang="fr-FR" sz="4000" b="1" dirty="0" err="1">
                  <a:latin typeface="Arial"/>
                  <a:cs typeface="Arial"/>
                </a:rPr>
                <a:t>IoT</a:t>
              </a:r>
              <a:r>
                <a:rPr lang="fr-FR" sz="4000" b="1" dirty="0">
                  <a:latin typeface="Arial"/>
                  <a:cs typeface="Arial"/>
                </a:rPr>
                <a:t>, </a:t>
              </a:r>
              <a:br>
                <a:rPr lang="fr-FR" sz="4000" b="1" dirty="0">
                  <a:latin typeface="Arial"/>
                  <a:cs typeface="Arial"/>
                </a:rPr>
              </a:br>
              <a:r>
                <a:rPr lang="fr-FR" sz="4000" b="1" dirty="0">
                  <a:latin typeface="Arial"/>
                  <a:cs typeface="Arial"/>
                </a:rPr>
                <a:t>internet du futur </a:t>
              </a:r>
            </a:p>
          </p:txBody>
        </p:sp>
        <p:sp>
          <p:nvSpPr>
            <p:cNvPr id="8" name="ZoneTexte 7">
              <a:extLst>
                <a:ext uri="{FF2B5EF4-FFF2-40B4-BE49-F238E27FC236}">
                  <a16:creationId xmlns:a16="http://schemas.microsoft.com/office/drawing/2014/main" id="{2E9B7CC5-C397-C6FC-66CD-03ABE04D0DF8}"/>
                </a:ext>
              </a:extLst>
            </p:cNvPr>
            <p:cNvSpPr txBox="1"/>
            <p:nvPr/>
          </p:nvSpPr>
          <p:spPr>
            <a:xfrm>
              <a:off x="5640112" y="2370618"/>
              <a:ext cx="3021069" cy="5065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3200" dirty="0">
                  <a:solidFill>
                    <a:schemeClr val="bg2">
                      <a:lumMod val="95000"/>
                    </a:schemeClr>
                  </a:solidFill>
                  <a:latin typeface="Arial"/>
                  <a:cs typeface="Arial"/>
                </a:rPr>
                <a:t>Architectures reconfigurables dynamiquement, crypto-légère et post-quantique, protection vis-à-vis d’attaques physiques, …</a:t>
              </a:r>
              <a:endParaRPr lang="fr-FR" sz="3200" b="1" dirty="0">
                <a:solidFill>
                  <a:schemeClr val="bg2">
                    <a:lumMod val="95000"/>
                  </a:schemeClr>
                </a:solidFill>
                <a:latin typeface="Arial"/>
                <a:cs typeface="Arial"/>
              </a:endParaRPr>
            </a:p>
          </p:txBody>
        </p:sp>
        <p:sp>
          <p:nvSpPr>
            <p:cNvPr id="11" name="ZoneTexte 10">
              <a:extLst>
                <a:ext uri="{FF2B5EF4-FFF2-40B4-BE49-F238E27FC236}">
                  <a16:creationId xmlns:a16="http://schemas.microsoft.com/office/drawing/2014/main" id="{8969AAB8-6667-1E99-20D7-8923EB3EF21D}"/>
                </a:ext>
              </a:extLst>
            </p:cNvPr>
            <p:cNvSpPr txBox="1"/>
            <p:nvPr/>
          </p:nvSpPr>
          <p:spPr>
            <a:xfrm>
              <a:off x="5640111" y="3499057"/>
              <a:ext cx="3021069" cy="5065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3200" dirty="0">
                  <a:solidFill>
                    <a:schemeClr val="bg2">
                      <a:lumMod val="95000"/>
                    </a:schemeClr>
                  </a:solidFill>
                  <a:latin typeface="Arial"/>
                  <a:cs typeface="Arial"/>
                </a:rPr>
                <a:t>Protocoles IoT,/5G/6G/satellite, réseaux programmables et virtualisation (Cloud/Fog/Edge </a:t>
              </a:r>
              <a:r>
                <a:rPr lang="fr-FR" sz="3200" dirty="0" err="1">
                  <a:solidFill>
                    <a:schemeClr val="bg2">
                      <a:lumMod val="95000"/>
                    </a:schemeClr>
                  </a:solidFill>
                  <a:latin typeface="Arial"/>
                  <a:cs typeface="Arial"/>
                </a:rPr>
                <a:t>computing</a:t>
              </a:r>
              <a:r>
                <a:rPr lang="fr-FR" sz="3200" dirty="0">
                  <a:solidFill>
                    <a:schemeClr val="bg2">
                      <a:lumMod val="95000"/>
                    </a:schemeClr>
                  </a:solidFill>
                  <a:latin typeface="Arial"/>
                  <a:cs typeface="Arial"/>
                </a:rPr>
                <a:t>), …</a:t>
              </a:r>
            </a:p>
          </p:txBody>
        </p:sp>
        <p:sp>
          <p:nvSpPr>
            <p:cNvPr id="12" name="ZoneTexte 11">
              <a:extLst>
                <a:ext uri="{FF2B5EF4-FFF2-40B4-BE49-F238E27FC236}">
                  <a16:creationId xmlns:a16="http://schemas.microsoft.com/office/drawing/2014/main" id="{E1427E30-EBEC-C9D7-F835-FF3416542908}"/>
                </a:ext>
              </a:extLst>
            </p:cNvPr>
            <p:cNvSpPr txBox="1"/>
            <p:nvPr/>
          </p:nvSpPr>
          <p:spPr>
            <a:xfrm>
              <a:off x="5742579" y="4230236"/>
              <a:ext cx="2918601" cy="42705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rgbClr val="4F81BD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4000" b="1" dirty="0">
                  <a:latin typeface="Arial"/>
                  <a:cs typeface="Arial"/>
                </a:rPr>
                <a:t>Protection de données et vie privée, Confiance dans les réseaux sociaux</a:t>
              </a:r>
            </a:p>
          </p:txBody>
        </p:sp>
        <p:sp>
          <p:nvSpPr>
            <p:cNvPr id="13" name="ZoneTexte 12">
              <a:extLst>
                <a:ext uri="{FF2B5EF4-FFF2-40B4-BE49-F238E27FC236}">
                  <a16:creationId xmlns:a16="http://schemas.microsoft.com/office/drawing/2014/main" id="{9BB0B6F1-AA79-0063-3E0A-D31E05044778}"/>
                </a:ext>
              </a:extLst>
            </p:cNvPr>
            <p:cNvSpPr txBox="1"/>
            <p:nvPr/>
          </p:nvSpPr>
          <p:spPr>
            <a:xfrm>
              <a:off x="5640111" y="4695435"/>
              <a:ext cx="3021070" cy="5065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3200" dirty="0">
                  <a:solidFill>
                    <a:schemeClr val="bg2">
                      <a:lumMod val="95000"/>
                    </a:schemeClr>
                  </a:solidFill>
                  <a:latin typeface="Arial"/>
                  <a:cs typeface="Arial"/>
                </a:rPr>
                <a:t>Techniques de chiffrement pour protéger les données et l’anonymat, détection de </a:t>
              </a:r>
              <a:r>
                <a:rPr lang="fr-FR" sz="3200" dirty="0" err="1">
                  <a:solidFill>
                    <a:schemeClr val="bg2">
                      <a:lumMod val="95000"/>
                    </a:schemeClr>
                  </a:solidFill>
                  <a:latin typeface="Arial"/>
                  <a:cs typeface="Arial"/>
                </a:rPr>
                <a:t>cyber-criminalité</a:t>
              </a:r>
              <a:r>
                <a:rPr lang="fr-FR" sz="3200" dirty="0">
                  <a:solidFill>
                    <a:schemeClr val="bg2">
                      <a:lumMod val="95000"/>
                    </a:schemeClr>
                  </a:solidFill>
                  <a:latin typeface="Arial"/>
                  <a:cs typeface="Arial"/>
                </a:rPr>
                <a:t> et abus sur les réseaux sociaux</a:t>
              </a:r>
            </a:p>
          </p:txBody>
        </p:sp>
        <p:sp>
          <p:nvSpPr>
            <p:cNvPr id="14" name="ZoneTexte 13">
              <a:extLst>
                <a:ext uri="{FF2B5EF4-FFF2-40B4-BE49-F238E27FC236}">
                  <a16:creationId xmlns:a16="http://schemas.microsoft.com/office/drawing/2014/main" id="{CC41BEF3-BC2E-A2EC-CED3-371B92BD67BE}"/>
                </a:ext>
              </a:extLst>
            </p:cNvPr>
            <p:cNvSpPr txBox="1"/>
            <p:nvPr/>
          </p:nvSpPr>
          <p:spPr>
            <a:xfrm>
              <a:off x="5742580" y="5377943"/>
              <a:ext cx="2918600" cy="42705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rgbClr val="4F81BD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4000" b="1" dirty="0">
                  <a:latin typeface="Arial"/>
                  <a:cs typeface="Arial"/>
                </a:rPr>
                <a:t>Conception et validation formelle, IA et </a:t>
              </a:r>
              <a:r>
                <a:rPr lang="fr-FR" sz="4000" b="1" dirty="0" err="1">
                  <a:latin typeface="Arial"/>
                  <a:cs typeface="Arial"/>
                </a:rPr>
                <a:t>cybersécurité</a:t>
              </a:r>
              <a:endParaRPr lang="fr-FR" sz="4000" b="1" dirty="0">
                <a:latin typeface="Arial"/>
                <a:cs typeface="Arial"/>
              </a:endParaRPr>
            </a:p>
          </p:txBody>
        </p:sp>
        <p:sp>
          <p:nvSpPr>
            <p:cNvPr id="15" name="ZoneTexte 14">
              <a:extLst>
                <a:ext uri="{FF2B5EF4-FFF2-40B4-BE49-F238E27FC236}">
                  <a16:creationId xmlns:a16="http://schemas.microsoft.com/office/drawing/2014/main" id="{06D657D1-3BA0-12C4-BA24-5261ABEAB3C5}"/>
                </a:ext>
              </a:extLst>
            </p:cNvPr>
            <p:cNvSpPr txBox="1"/>
            <p:nvPr/>
          </p:nvSpPr>
          <p:spPr>
            <a:xfrm rot="16200000">
              <a:off x="3392901" y="3656043"/>
              <a:ext cx="3771499" cy="6654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3200" dirty="0">
                  <a:solidFill>
                    <a:schemeClr val="bg2">
                      <a:lumMod val="95000"/>
                    </a:schemeClr>
                  </a:solidFill>
                  <a:latin typeface="Arial"/>
                  <a:cs typeface="Arial"/>
                </a:rPr>
                <a:t>dimensions stratégiques, politiques et  sociologiques, acceptabilité légale/éthique des moyens de sécurisation et de régulation, concurrence et investissements en </a:t>
              </a:r>
              <a:r>
                <a:rPr lang="fr-FR" sz="3200" dirty="0" err="1">
                  <a:solidFill>
                    <a:schemeClr val="bg2">
                      <a:lumMod val="95000"/>
                    </a:schemeClr>
                  </a:solidFill>
                  <a:latin typeface="Arial"/>
                  <a:cs typeface="Arial"/>
                </a:rPr>
                <a:t>cybersécurité</a:t>
              </a:r>
              <a:r>
                <a:rPr lang="fr-FR" sz="3200" dirty="0">
                  <a:solidFill>
                    <a:schemeClr val="bg2">
                      <a:lumMod val="95000"/>
                    </a:schemeClr>
                  </a:solidFill>
                  <a:latin typeface="Arial"/>
                  <a:cs typeface="Arial"/>
                </a:rPr>
                <a:t>, utilisabilité des mécanismes de sécurité,  …</a:t>
              </a:r>
            </a:p>
          </p:txBody>
        </p:sp>
        <p:sp>
          <p:nvSpPr>
            <p:cNvPr id="16" name="ZoneTexte 15">
              <a:extLst>
                <a:ext uri="{FF2B5EF4-FFF2-40B4-BE49-F238E27FC236}">
                  <a16:creationId xmlns:a16="http://schemas.microsoft.com/office/drawing/2014/main" id="{FCC44E84-9EE3-3BF5-ED3F-D3867BAE53B2}"/>
                </a:ext>
              </a:extLst>
            </p:cNvPr>
            <p:cNvSpPr txBox="1"/>
            <p:nvPr/>
          </p:nvSpPr>
          <p:spPr>
            <a:xfrm rot="16200000">
              <a:off x="2823955" y="3755849"/>
              <a:ext cx="3713155" cy="42705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rgbClr val="4F81BD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4000" b="1" dirty="0">
                  <a:latin typeface="Arial"/>
                  <a:cs typeface="Arial"/>
                </a:rPr>
                <a:t>Apports des SHS pour la </a:t>
              </a:r>
              <a:r>
                <a:rPr lang="fr-FR" sz="4000" b="1" dirty="0" err="1">
                  <a:latin typeface="Arial"/>
                  <a:cs typeface="Arial"/>
                </a:rPr>
                <a:t>cybersécurité</a:t>
              </a:r>
              <a:r>
                <a:rPr lang="fr-FR" sz="4000" b="1" dirty="0">
                  <a:latin typeface="Arial"/>
                  <a:cs typeface="Arial"/>
                </a:rPr>
                <a:t> </a:t>
              </a:r>
              <a:br>
                <a:rPr lang="fr-FR" sz="4000" dirty="0">
                  <a:latin typeface="Arial"/>
                  <a:cs typeface="Arial"/>
                </a:rPr>
              </a:br>
              <a:r>
                <a:rPr lang="fr-FR" sz="4000" dirty="0">
                  <a:latin typeface="Arial"/>
                  <a:cs typeface="Arial"/>
                </a:rPr>
                <a:t>(aspects sociologiques, juridiques, économiques)</a:t>
              </a:r>
            </a:p>
          </p:txBody>
        </p:sp>
        <p:sp>
          <p:nvSpPr>
            <p:cNvPr id="17" name="ZoneTexte 16">
              <a:extLst>
                <a:ext uri="{FF2B5EF4-FFF2-40B4-BE49-F238E27FC236}">
                  <a16:creationId xmlns:a16="http://schemas.microsoft.com/office/drawing/2014/main" id="{EF9ADA02-3C65-9779-73FD-B75FAE0ED7CB}"/>
                </a:ext>
              </a:extLst>
            </p:cNvPr>
            <p:cNvSpPr txBox="1"/>
            <p:nvPr/>
          </p:nvSpPr>
          <p:spPr>
            <a:xfrm rot="16200000">
              <a:off x="7172275" y="3755849"/>
              <a:ext cx="3713153" cy="42705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rgbClr val="4F81BD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4000" b="1" dirty="0">
                  <a:latin typeface="Arial"/>
                  <a:cs typeface="Arial"/>
                </a:rPr>
                <a:t>Applications</a:t>
              </a:r>
              <a:br>
                <a:rPr lang="fr-FR" sz="4000" dirty="0">
                  <a:latin typeface="Arial"/>
                  <a:cs typeface="Arial"/>
                </a:rPr>
              </a:br>
              <a:r>
                <a:rPr lang="fr-FR" sz="4000" dirty="0">
                  <a:latin typeface="Arial"/>
                  <a:cs typeface="Arial"/>
                </a:rPr>
                <a:t>Aéronautique, automobile, espace, santé</a:t>
              </a:r>
            </a:p>
          </p:txBody>
        </p:sp>
        <p:sp>
          <p:nvSpPr>
            <p:cNvPr id="18" name="ZoneTexte 17">
              <a:extLst>
                <a:ext uri="{FF2B5EF4-FFF2-40B4-BE49-F238E27FC236}">
                  <a16:creationId xmlns:a16="http://schemas.microsoft.com/office/drawing/2014/main" id="{4B632EF8-9F44-32A3-22E1-8B786E47AE1C}"/>
                </a:ext>
              </a:extLst>
            </p:cNvPr>
            <p:cNvSpPr txBox="1"/>
            <p:nvPr/>
          </p:nvSpPr>
          <p:spPr>
            <a:xfrm rot="16200000">
              <a:off x="7695123" y="3855162"/>
              <a:ext cx="3713153" cy="22842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rgbClr val="4F81BD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4000" b="1" dirty="0">
                  <a:latin typeface="Arial"/>
                  <a:cs typeface="Arial"/>
                </a:rPr>
                <a:t>Formation</a:t>
              </a:r>
            </a:p>
          </p:txBody>
        </p:sp>
        <p:sp>
          <p:nvSpPr>
            <p:cNvPr id="19" name="Ellipse 18">
              <a:extLst>
                <a:ext uri="{FF2B5EF4-FFF2-40B4-BE49-F238E27FC236}">
                  <a16:creationId xmlns:a16="http://schemas.microsoft.com/office/drawing/2014/main" id="{D64A34BF-B3FC-33E6-EFF8-277DBAF79C28}"/>
                </a:ext>
              </a:extLst>
            </p:cNvPr>
            <p:cNvSpPr/>
            <p:nvPr/>
          </p:nvSpPr>
          <p:spPr>
            <a:xfrm>
              <a:off x="4449700" y="1349241"/>
              <a:ext cx="5253015" cy="599585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4400"/>
            </a:p>
          </p:txBody>
        </p:sp>
        <p:sp>
          <p:nvSpPr>
            <p:cNvPr id="20" name="ZoneTexte 19">
              <a:extLst>
                <a:ext uri="{FF2B5EF4-FFF2-40B4-BE49-F238E27FC236}">
                  <a16:creationId xmlns:a16="http://schemas.microsoft.com/office/drawing/2014/main" id="{9B2B0217-EBB9-06B9-F47E-5C0D7A650D5C}"/>
                </a:ext>
              </a:extLst>
            </p:cNvPr>
            <p:cNvSpPr txBox="1"/>
            <p:nvPr/>
          </p:nvSpPr>
          <p:spPr>
            <a:xfrm>
              <a:off x="5473322" y="1457349"/>
              <a:ext cx="3342002" cy="4667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4400" b="1" i="1" dirty="0"/>
                <a:t>Prévention &amp; Détection des vulnérabilités et des  attaques, Réaction</a:t>
              </a:r>
            </a:p>
          </p:txBody>
        </p:sp>
      </p:grpSp>
      <p:grpSp>
        <p:nvGrpSpPr>
          <p:cNvPr id="25" name="Groupe 24">
            <a:extLst>
              <a:ext uri="{FF2B5EF4-FFF2-40B4-BE49-F238E27FC236}">
                <a16:creationId xmlns:a16="http://schemas.microsoft.com/office/drawing/2014/main" id="{6FBBAE22-8A1B-C07B-416C-648495AF22F6}"/>
              </a:ext>
            </a:extLst>
          </p:cNvPr>
          <p:cNvGrpSpPr/>
          <p:nvPr/>
        </p:nvGrpSpPr>
        <p:grpSpPr>
          <a:xfrm>
            <a:off x="3019631" y="25718721"/>
            <a:ext cx="24902388" cy="11290420"/>
            <a:chOff x="2117001" y="26089551"/>
            <a:chExt cx="27785700" cy="12597677"/>
          </a:xfrm>
        </p:grpSpPr>
        <p:pic>
          <p:nvPicPr>
            <p:cNvPr id="34" name="Image 33" descr="Capture d’écran 2021-05-31 à 11.44.54.png">
              <a:extLst>
                <a:ext uri="{FF2B5EF4-FFF2-40B4-BE49-F238E27FC236}">
                  <a16:creationId xmlns:a16="http://schemas.microsoft.com/office/drawing/2014/main" id="{356A70CA-D287-D8D8-F174-432E2198A236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498773" y="29064589"/>
              <a:ext cx="10178637" cy="6737463"/>
            </a:xfrm>
            <a:prstGeom prst="rect">
              <a:avLst/>
            </a:prstGeom>
          </p:spPr>
        </p:pic>
        <p:pic>
          <p:nvPicPr>
            <p:cNvPr id="71" name="Image 70" descr="Capture d’écran 2021-05-31 à 11.44.54.png">
              <a:extLst>
                <a:ext uri="{FF2B5EF4-FFF2-40B4-BE49-F238E27FC236}">
                  <a16:creationId xmlns:a16="http://schemas.microsoft.com/office/drawing/2014/main" id="{FC26F07A-8B8E-A420-43FA-5B24B97CD0FC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815297" y="29064589"/>
              <a:ext cx="10178637" cy="6737463"/>
            </a:xfrm>
            <a:prstGeom prst="rect">
              <a:avLst/>
            </a:prstGeom>
          </p:spPr>
        </p:pic>
        <p:grpSp>
          <p:nvGrpSpPr>
            <p:cNvPr id="72" name="Grouper 16">
              <a:extLst>
                <a:ext uri="{FF2B5EF4-FFF2-40B4-BE49-F238E27FC236}">
                  <a16:creationId xmlns:a16="http://schemas.microsoft.com/office/drawing/2014/main" id="{5D1CF91F-1A08-A184-98A0-DDFBF434E51C}"/>
                </a:ext>
              </a:extLst>
            </p:cNvPr>
            <p:cNvGrpSpPr/>
            <p:nvPr/>
          </p:nvGrpSpPr>
          <p:grpSpPr>
            <a:xfrm>
              <a:off x="2117001" y="26089551"/>
              <a:ext cx="14308199" cy="4262169"/>
              <a:chOff x="177797" y="1553109"/>
              <a:chExt cx="2713123" cy="808193"/>
            </a:xfrm>
          </p:grpSpPr>
          <p:pic>
            <p:nvPicPr>
              <p:cNvPr id="74" name="Image 73" descr="INP.png">
                <a:extLst>
                  <a:ext uri="{FF2B5EF4-FFF2-40B4-BE49-F238E27FC236}">
                    <a16:creationId xmlns:a16="http://schemas.microsoft.com/office/drawing/2014/main" id="{09F47C19-2C99-30A7-0EFF-FA6DBB03847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090800" y="1639756"/>
                <a:ext cx="289142" cy="220512"/>
              </a:xfrm>
              <a:prstGeom prst="rect">
                <a:avLst/>
              </a:prstGeom>
            </p:spPr>
          </p:pic>
          <p:pic>
            <p:nvPicPr>
              <p:cNvPr id="75" name="Image 74" descr="INSA.png">
                <a:extLst>
                  <a:ext uri="{FF2B5EF4-FFF2-40B4-BE49-F238E27FC236}">
                    <a16:creationId xmlns:a16="http://schemas.microsoft.com/office/drawing/2014/main" id="{ABC173A3-211A-FCBC-0950-FC6004937CE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506816" y="1676515"/>
                <a:ext cx="384104" cy="183753"/>
              </a:xfrm>
              <a:prstGeom prst="rect">
                <a:avLst/>
              </a:prstGeom>
            </p:spPr>
          </p:pic>
          <p:pic>
            <p:nvPicPr>
              <p:cNvPr id="76" name="Image 75" descr="ENAC.png">
                <a:extLst>
                  <a:ext uri="{FF2B5EF4-FFF2-40B4-BE49-F238E27FC236}">
                    <a16:creationId xmlns:a16="http://schemas.microsoft.com/office/drawing/2014/main" id="{4BBD5A67-1AFA-A96F-26D7-5D57591B603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229483" y="1579337"/>
                <a:ext cx="414453" cy="302059"/>
              </a:xfrm>
              <a:prstGeom prst="rect">
                <a:avLst/>
              </a:prstGeom>
            </p:spPr>
          </p:pic>
          <p:pic>
            <p:nvPicPr>
              <p:cNvPr id="77" name="Image 76" descr="ISAE-SupAero.jpg">
                <a:extLst>
                  <a:ext uri="{FF2B5EF4-FFF2-40B4-BE49-F238E27FC236}">
                    <a16:creationId xmlns:a16="http://schemas.microsoft.com/office/drawing/2014/main" id="{B190DBA4-701A-5753-A7B3-232B370DD74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69890" y="1553109"/>
                <a:ext cx="355882" cy="355882"/>
              </a:xfrm>
              <a:prstGeom prst="rect">
                <a:avLst/>
              </a:prstGeom>
            </p:spPr>
          </p:pic>
          <p:pic>
            <p:nvPicPr>
              <p:cNvPr id="78" name="Image 77" descr="UT1C.png">
                <a:extLst>
                  <a:ext uri="{FF2B5EF4-FFF2-40B4-BE49-F238E27FC236}">
                    <a16:creationId xmlns:a16="http://schemas.microsoft.com/office/drawing/2014/main" id="{8FE6B8C7-CE18-4DAA-2C10-FCC9D193B94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202793" y="1978944"/>
                <a:ext cx="363237" cy="363237"/>
              </a:xfrm>
              <a:prstGeom prst="rect">
                <a:avLst/>
              </a:prstGeom>
            </p:spPr>
          </p:pic>
          <p:pic>
            <p:nvPicPr>
              <p:cNvPr id="80" name="Image 79" descr="UT2j.jpg">
                <a:extLst>
                  <a:ext uri="{FF2B5EF4-FFF2-40B4-BE49-F238E27FC236}">
                    <a16:creationId xmlns:a16="http://schemas.microsoft.com/office/drawing/2014/main" id="{12ABCE1A-B05D-2F00-28A3-98ED2EC744D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181927" y="1989513"/>
                <a:ext cx="878545" cy="371789"/>
              </a:xfrm>
              <a:prstGeom prst="rect">
                <a:avLst/>
              </a:prstGeom>
            </p:spPr>
          </p:pic>
          <p:pic>
            <p:nvPicPr>
              <p:cNvPr id="73" name="Image 72" descr="LOGO_CNRS_2019_CMJN.gif">
                <a:extLst>
                  <a:ext uri="{FF2B5EF4-FFF2-40B4-BE49-F238E27FC236}">
                    <a16:creationId xmlns:a16="http://schemas.microsoft.com/office/drawing/2014/main" id="{E86E575B-1DEB-644E-1384-135AC08DC53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77797" y="1577652"/>
                <a:ext cx="331339" cy="331339"/>
              </a:xfrm>
              <a:prstGeom prst="rect">
                <a:avLst/>
              </a:prstGeom>
            </p:spPr>
          </p:pic>
        </p:grpSp>
        <p:grpSp>
          <p:nvGrpSpPr>
            <p:cNvPr id="46" name="Grouper 18">
              <a:extLst>
                <a:ext uri="{FF2B5EF4-FFF2-40B4-BE49-F238E27FC236}">
                  <a16:creationId xmlns:a16="http://schemas.microsoft.com/office/drawing/2014/main" id="{E2D95EB9-EF49-F3E1-DBC6-FEEBA7EEE849}"/>
                </a:ext>
              </a:extLst>
            </p:cNvPr>
            <p:cNvGrpSpPr/>
            <p:nvPr/>
          </p:nvGrpSpPr>
          <p:grpSpPr>
            <a:xfrm>
              <a:off x="18662466" y="26721874"/>
              <a:ext cx="11240235" cy="4870645"/>
              <a:chOff x="4363549" y="1608336"/>
              <a:chExt cx="1737660" cy="752967"/>
            </a:xfrm>
          </p:grpSpPr>
          <p:pic>
            <p:nvPicPr>
              <p:cNvPr id="47" name="Image 46" descr="UniversitéMontpellier.png">
                <a:extLst>
                  <a:ext uri="{FF2B5EF4-FFF2-40B4-BE49-F238E27FC236}">
                    <a16:creationId xmlns:a16="http://schemas.microsoft.com/office/drawing/2014/main" id="{3A000599-26C8-0392-6F4C-2C5043C244B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363549" y="1652354"/>
                <a:ext cx="785379" cy="248015"/>
              </a:xfrm>
              <a:prstGeom prst="rect">
                <a:avLst/>
              </a:prstGeom>
            </p:spPr>
          </p:pic>
          <p:pic>
            <p:nvPicPr>
              <p:cNvPr id="48" name="Image 47" descr="UnivPerpignan.png">
                <a:extLst>
                  <a:ext uri="{FF2B5EF4-FFF2-40B4-BE49-F238E27FC236}">
                    <a16:creationId xmlns:a16="http://schemas.microsoft.com/office/drawing/2014/main" id="{0E1728BB-7C2B-3496-072D-F3E10710F9D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940315" y="1978681"/>
                <a:ext cx="660078" cy="382622"/>
              </a:xfrm>
              <a:prstGeom prst="rect">
                <a:avLst/>
              </a:prstGeom>
            </p:spPr>
          </p:pic>
          <p:pic>
            <p:nvPicPr>
              <p:cNvPr id="49" name="Image 48" descr="PolytechMontpellier.png">
                <a:extLst>
                  <a:ext uri="{FF2B5EF4-FFF2-40B4-BE49-F238E27FC236}">
                    <a16:creationId xmlns:a16="http://schemas.microsoft.com/office/drawing/2014/main" id="{C8270A53-CE13-E98C-26F1-DEFF41951205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10565" b="10191"/>
              <a:stretch/>
            </p:blipFill>
            <p:spPr>
              <a:xfrm>
                <a:off x="5276567" y="1608336"/>
                <a:ext cx="824642" cy="343605"/>
              </a:xfrm>
              <a:prstGeom prst="rect">
                <a:avLst/>
              </a:prstGeom>
            </p:spPr>
          </p:pic>
        </p:grpSp>
        <p:grpSp>
          <p:nvGrpSpPr>
            <p:cNvPr id="93" name="Groupe 92">
              <a:extLst>
                <a:ext uri="{FF2B5EF4-FFF2-40B4-BE49-F238E27FC236}">
                  <a16:creationId xmlns:a16="http://schemas.microsoft.com/office/drawing/2014/main" id="{E0A584C9-B8B5-F613-67E8-E742FF119DB4}"/>
                </a:ext>
              </a:extLst>
            </p:cNvPr>
            <p:cNvGrpSpPr/>
            <p:nvPr/>
          </p:nvGrpSpPr>
          <p:grpSpPr>
            <a:xfrm>
              <a:off x="18489875" y="33924240"/>
              <a:ext cx="11268296" cy="4762988"/>
              <a:chOff x="6662615" y="4052320"/>
              <a:chExt cx="3208215" cy="1356078"/>
            </a:xfrm>
          </p:grpSpPr>
          <p:pic>
            <p:nvPicPr>
              <p:cNvPr id="94" name="Image 93" descr="LIRMM.png">
                <a:extLst>
                  <a:ext uri="{FF2B5EF4-FFF2-40B4-BE49-F238E27FC236}">
                    <a16:creationId xmlns:a16="http://schemas.microsoft.com/office/drawing/2014/main" id="{FD22F633-61C5-9C47-F197-F2A03ED705B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760319" y="4129209"/>
                <a:ext cx="918308" cy="327268"/>
              </a:xfrm>
              <a:prstGeom prst="rect">
                <a:avLst/>
              </a:prstGeom>
            </p:spPr>
          </p:pic>
          <p:pic>
            <p:nvPicPr>
              <p:cNvPr id="95" name="Image 94" descr="IES.jpg">
                <a:extLst>
                  <a:ext uri="{FF2B5EF4-FFF2-40B4-BE49-F238E27FC236}">
                    <a16:creationId xmlns:a16="http://schemas.microsoft.com/office/drawing/2014/main" id="{28016D92-61C7-181A-46ED-3BA74D9C195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971704" y="4052320"/>
                <a:ext cx="547076" cy="547076"/>
              </a:xfrm>
              <a:prstGeom prst="rect">
                <a:avLst/>
              </a:prstGeom>
            </p:spPr>
          </p:pic>
          <p:pic>
            <p:nvPicPr>
              <p:cNvPr id="96" name="Image 95" descr="MRM.jpg">
                <a:extLst>
                  <a:ext uri="{FF2B5EF4-FFF2-40B4-BE49-F238E27FC236}">
                    <a16:creationId xmlns:a16="http://schemas.microsoft.com/office/drawing/2014/main" id="{BF13F3AF-BFA2-553C-E2B0-F7DD3ACE5EA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662615" y="4849488"/>
                <a:ext cx="1094156" cy="481428"/>
              </a:xfrm>
              <a:prstGeom prst="rect">
                <a:avLst/>
              </a:prstGeom>
            </p:spPr>
          </p:pic>
          <p:pic>
            <p:nvPicPr>
              <p:cNvPr id="97" name="Image 96" descr="UM-LaboDroitPrivé.jpg">
                <a:extLst>
                  <a:ext uri="{FF2B5EF4-FFF2-40B4-BE49-F238E27FC236}">
                    <a16:creationId xmlns:a16="http://schemas.microsoft.com/office/drawing/2014/main" id="{E7475BFE-C1D0-0AFB-9D2F-26B23F26F1E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0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835294" y="4667296"/>
                <a:ext cx="1035536" cy="629232"/>
              </a:xfrm>
              <a:prstGeom prst="rect">
                <a:avLst/>
              </a:prstGeom>
            </p:spPr>
          </p:pic>
          <p:pic>
            <p:nvPicPr>
              <p:cNvPr id="98" name="Image 97" descr="IMAG-UM.png">
                <a:extLst>
                  <a:ext uri="{FF2B5EF4-FFF2-40B4-BE49-F238E27FC236}">
                    <a16:creationId xmlns:a16="http://schemas.microsoft.com/office/drawing/2014/main" id="{D77CFBE8-66F3-9F39-8B16-BCE9661107C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839210" y="4052320"/>
                <a:ext cx="930028" cy="532340"/>
              </a:xfrm>
              <a:prstGeom prst="rect">
                <a:avLst/>
              </a:prstGeom>
            </p:spPr>
          </p:pic>
          <p:pic>
            <p:nvPicPr>
              <p:cNvPr id="99" name="Image 98">
                <a:extLst>
                  <a:ext uri="{FF2B5EF4-FFF2-40B4-BE49-F238E27FC236}">
                    <a16:creationId xmlns:a16="http://schemas.microsoft.com/office/drawing/2014/main" id="{C216673F-4FA0-C8EA-F8AF-81AE6A88F06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7915584" y="4716695"/>
                <a:ext cx="691703" cy="691703"/>
              </a:xfrm>
              <a:prstGeom prst="rect">
                <a:avLst/>
              </a:prstGeom>
            </p:spPr>
          </p:pic>
        </p:grpSp>
        <p:grpSp>
          <p:nvGrpSpPr>
            <p:cNvPr id="50" name="Grouper 14">
              <a:extLst>
                <a:ext uri="{FF2B5EF4-FFF2-40B4-BE49-F238E27FC236}">
                  <a16:creationId xmlns:a16="http://schemas.microsoft.com/office/drawing/2014/main" id="{A9699CC4-6CA7-4989-91BB-EDE00D90FAF1}"/>
                </a:ext>
              </a:extLst>
            </p:cNvPr>
            <p:cNvGrpSpPr/>
            <p:nvPr/>
          </p:nvGrpSpPr>
          <p:grpSpPr>
            <a:xfrm>
              <a:off x="2341682" y="32433317"/>
              <a:ext cx="12059100" cy="4894298"/>
              <a:chOff x="379498" y="2861331"/>
              <a:chExt cx="2630459" cy="1067596"/>
            </a:xfrm>
          </p:grpSpPr>
          <p:pic>
            <p:nvPicPr>
              <p:cNvPr id="51" name="Image 50" descr="Logo LAAS-2016.jpg">
                <a:extLst>
                  <a:ext uri="{FF2B5EF4-FFF2-40B4-BE49-F238E27FC236}">
                    <a16:creationId xmlns:a16="http://schemas.microsoft.com/office/drawing/2014/main" id="{D8EE2EC8-B62F-9681-912C-93D06E947CC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00012" y="2935918"/>
                <a:ext cx="684456" cy="350630"/>
              </a:xfrm>
              <a:prstGeom prst="rect">
                <a:avLst/>
              </a:prstGeom>
            </p:spPr>
          </p:pic>
          <p:pic>
            <p:nvPicPr>
              <p:cNvPr id="52" name="Image 51" descr="LogoIRIT-sansTexte.png">
                <a:extLst>
                  <a:ext uri="{FF2B5EF4-FFF2-40B4-BE49-F238E27FC236}">
                    <a16:creationId xmlns:a16="http://schemas.microsoft.com/office/drawing/2014/main" id="{F8D72C46-D87E-3E67-9094-8310CB885CA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164901" y="2893850"/>
                <a:ext cx="417241" cy="417241"/>
              </a:xfrm>
              <a:prstGeom prst="rect">
                <a:avLst/>
              </a:prstGeom>
            </p:spPr>
          </p:pic>
          <p:pic>
            <p:nvPicPr>
              <p:cNvPr id="53" name="Image 52" descr="IMT.jpg">
                <a:extLst>
                  <a:ext uri="{FF2B5EF4-FFF2-40B4-BE49-F238E27FC236}">
                    <a16:creationId xmlns:a16="http://schemas.microsoft.com/office/drawing/2014/main" id="{48EA25A6-9F8D-CCD3-67E1-74C3BE4F354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759399" y="2861331"/>
                <a:ext cx="449760" cy="449760"/>
              </a:xfrm>
              <a:prstGeom prst="rect">
                <a:avLst/>
              </a:prstGeom>
            </p:spPr>
          </p:pic>
          <p:pic>
            <p:nvPicPr>
              <p:cNvPr id="54" name="Image 53" descr="IDETCom.png">
                <a:extLst>
                  <a:ext uri="{FF2B5EF4-FFF2-40B4-BE49-F238E27FC236}">
                    <a16:creationId xmlns:a16="http://schemas.microsoft.com/office/drawing/2014/main" id="{0CC33F1A-9873-A7A3-B179-96FD6E132F7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79498" y="3390215"/>
                <a:ext cx="368153" cy="472278"/>
              </a:xfrm>
              <a:prstGeom prst="rect">
                <a:avLst/>
              </a:prstGeom>
            </p:spPr>
          </p:pic>
          <p:pic>
            <p:nvPicPr>
              <p:cNvPr id="55" name="Image 54" descr="LERASS.png">
                <a:extLst>
                  <a:ext uri="{FF2B5EF4-FFF2-40B4-BE49-F238E27FC236}">
                    <a16:creationId xmlns:a16="http://schemas.microsoft.com/office/drawing/2014/main" id="{EDF7202B-B1EB-B968-2751-F75F3FEE167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280796" y="3390215"/>
                <a:ext cx="462033" cy="462033"/>
              </a:xfrm>
              <a:prstGeom prst="rect">
                <a:avLst/>
              </a:prstGeom>
            </p:spPr>
          </p:pic>
          <p:pic>
            <p:nvPicPr>
              <p:cNvPr id="56" name="Image 55" descr="TSE.png">
                <a:extLst>
                  <a:ext uri="{FF2B5EF4-FFF2-40B4-BE49-F238E27FC236}">
                    <a16:creationId xmlns:a16="http://schemas.microsoft.com/office/drawing/2014/main" id="{1D5693AA-EC4B-C064-70DC-B574528F27F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335010" y="3483305"/>
                <a:ext cx="674947" cy="305140"/>
              </a:xfrm>
              <a:prstGeom prst="rect">
                <a:avLst/>
              </a:prstGeom>
            </p:spPr>
          </p:pic>
          <p:pic>
            <p:nvPicPr>
              <p:cNvPr id="57" name="Image 56" descr="CEA.png">
                <a:extLst>
                  <a:ext uri="{FF2B5EF4-FFF2-40B4-BE49-F238E27FC236}">
                    <a16:creationId xmlns:a16="http://schemas.microsoft.com/office/drawing/2014/main" id="{8C756104-89A9-1EBF-0CAA-122A2AB5589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325194" y="2951189"/>
                <a:ext cx="357514" cy="291467"/>
              </a:xfrm>
              <a:prstGeom prst="rect">
                <a:avLst/>
              </a:prstGeom>
            </p:spPr>
          </p:pic>
          <p:pic>
            <p:nvPicPr>
              <p:cNvPr id="58" name="Image 57" descr="InstitutDroitPrivé-UT1.png">
                <a:extLst>
                  <a:ext uri="{FF2B5EF4-FFF2-40B4-BE49-F238E27FC236}">
                    <a16:creationId xmlns:a16="http://schemas.microsoft.com/office/drawing/2014/main" id="{02E6F3A8-673A-F2F3-DFC6-4F0169E7CC4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0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54941" y="3391179"/>
                <a:ext cx="358949" cy="531245"/>
              </a:xfrm>
              <a:prstGeom prst="rect">
                <a:avLst/>
              </a:prstGeom>
            </p:spPr>
          </p:pic>
          <p:pic>
            <p:nvPicPr>
              <p:cNvPr id="59" name="Image 58" descr="MSHS-T.jpg">
                <a:extLst>
                  <a:ext uri="{FF2B5EF4-FFF2-40B4-BE49-F238E27FC236}">
                    <a16:creationId xmlns:a16="http://schemas.microsoft.com/office/drawing/2014/main" id="{28CEAA1A-2471-A313-EB3B-8EDEE95B61B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81496" y="3352546"/>
                <a:ext cx="354697" cy="576381"/>
              </a:xfrm>
              <a:prstGeom prst="rect">
                <a:avLst/>
              </a:prstGeom>
            </p:spPr>
          </p:pic>
        </p:grpSp>
        <p:pic>
          <p:nvPicPr>
            <p:cNvPr id="26" name="Image 25">
              <a:extLst>
                <a:ext uri="{FF2B5EF4-FFF2-40B4-BE49-F238E27FC236}">
                  <a16:creationId xmlns:a16="http://schemas.microsoft.com/office/drawing/2014/main" id="{1A3885E5-5DFE-D0C4-F1F1-71D7A8E8F2D9}"/>
                </a:ext>
              </a:extLst>
            </p:cNvPr>
            <p:cNvPicPr>
              <a:picLocks noChangeAspect="1"/>
            </p:cNvPicPr>
            <p:nvPr/>
          </p:nvPicPr>
          <p:blipFill>
            <a:blip r:embed="rId3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98922" y="26348617"/>
              <a:ext cx="3629561" cy="1493305"/>
            </a:xfrm>
            <a:prstGeom prst="rect">
              <a:avLst/>
            </a:prstGeom>
            <a:ln>
              <a:noFill/>
            </a:ln>
          </p:spPr>
        </p:pic>
        <p:pic>
          <p:nvPicPr>
            <p:cNvPr id="30" name="Image 29">
              <a:extLst>
                <a:ext uri="{FF2B5EF4-FFF2-40B4-BE49-F238E27FC236}">
                  <a16:creationId xmlns:a16="http://schemas.microsoft.com/office/drawing/2014/main" id="{688927F1-C624-B63E-6759-AEDC90B049BB}"/>
                </a:ext>
              </a:extLst>
            </p:cNvPr>
            <p:cNvPicPr>
              <a:picLocks noChangeAspect="1"/>
            </p:cNvPicPr>
            <p:nvPr/>
          </p:nvPicPr>
          <p:blipFill>
            <a:blip r:embed="rId3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20492" y="28496080"/>
              <a:ext cx="4097583" cy="1634936"/>
            </a:xfrm>
            <a:prstGeom prst="rect">
              <a:avLst/>
            </a:prstGeom>
          </p:spPr>
        </p:pic>
      </p:grpSp>
      <p:pic>
        <p:nvPicPr>
          <p:cNvPr id="29" name="Image 28" descr="Cyberocc.png">
            <a:extLst>
              <a:ext uri="{FF2B5EF4-FFF2-40B4-BE49-F238E27FC236}">
                <a16:creationId xmlns:a16="http://schemas.microsoft.com/office/drawing/2014/main" id="{35669788-FC41-0E06-B380-9308864AE356}"/>
              </a:ext>
            </a:extLst>
          </p:cNvPr>
          <p:cNvPicPr>
            <a:picLocks noChangeAspect="1"/>
          </p:cNvPicPr>
          <p:nvPr/>
        </p:nvPicPr>
        <p:blipFill>
          <a:blip r:embed="rId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9510" y="37308461"/>
            <a:ext cx="2594957" cy="2332174"/>
          </a:xfrm>
          <a:prstGeom prst="rect">
            <a:avLst/>
          </a:prstGeom>
        </p:spPr>
      </p:pic>
      <p:sp>
        <p:nvSpPr>
          <p:cNvPr id="32" name="ZoneTexte 31">
            <a:extLst>
              <a:ext uri="{FF2B5EF4-FFF2-40B4-BE49-F238E27FC236}">
                <a16:creationId xmlns:a16="http://schemas.microsoft.com/office/drawing/2014/main" id="{B2A4FFB0-3788-8711-D9FC-E2A1F0E2F136}"/>
              </a:ext>
            </a:extLst>
          </p:cNvPr>
          <p:cNvSpPr txBox="1"/>
          <p:nvPr/>
        </p:nvSpPr>
        <p:spPr>
          <a:xfrm>
            <a:off x="18588474" y="37951127"/>
            <a:ext cx="11183743" cy="1302717"/>
          </a:xfrm>
          <a:prstGeom prst="rect">
            <a:avLst/>
          </a:prstGeom>
          <a:noFill/>
          <a:ln>
            <a:noFill/>
          </a:ln>
        </p:spPr>
        <p:txBody>
          <a:bodyPr vert="horz" wrap="none" lIns="359906" tIns="179953" rIns="359906" bIns="179953" anchorCtr="0" compatLnSpc="0">
            <a:spAutoFit/>
          </a:bodyPr>
          <a:lstStyle/>
          <a:p>
            <a:pPr hangingPunct="0"/>
            <a:r>
              <a:rPr lang="fr-FR" sz="6000" dirty="0">
                <a:solidFill>
                  <a:srgbClr val="233951"/>
                </a:solidFill>
                <a:ea typeface="SimSun" pitchFamily="2"/>
                <a:cs typeface="LucidaSans" pitchFamily="2"/>
              </a:rPr>
              <a:t>Clusters et partenaires Industriels</a:t>
            </a:r>
          </a:p>
        </p:txBody>
      </p:sp>
      <p:pic>
        <p:nvPicPr>
          <p:cNvPr id="36" name="Image 35">
            <a:extLst>
              <a:ext uri="{FF2B5EF4-FFF2-40B4-BE49-F238E27FC236}">
                <a16:creationId xmlns:a16="http://schemas.microsoft.com/office/drawing/2014/main" id="{6A3D544E-483E-607D-8893-AF400CD32727}"/>
              </a:ext>
            </a:extLst>
          </p:cNvPr>
          <p:cNvPicPr>
            <a:picLocks noChangeAspect="1"/>
          </p:cNvPicPr>
          <p:nvPr/>
        </p:nvPicPr>
        <p:blipFill>
          <a:blip r:embed="rId3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5053" y="37190428"/>
            <a:ext cx="3543300" cy="2298700"/>
          </a:xfrm>
          <a:prstGeom prst="rect">
            <a:avLst/>
          </a:prstGeom>
        </p:spPr>
      </p:pic>
      <p:pic>
        <p:nvPicPr>
          <p:cNvPr id="40" name="Image 39">
            <a:extLst>
              <a:ext uri="{FF2B5EF4-FFF2-40B4-BE49-F238E27FC236}">
                <a16:creationId xmlns:a16="http://schemas.microsoft.com/office/drawing/2014/main" id="{28DA2038-04CF-880F-404D-C102C1A6443D}"/>
              </a:ext>
            </a:extLst>
          </p:cNvPr>
          <p:cNvPicPr>
            <a:picLocks noChangeAspect="1"/>
          </p:cNvPicPr>
          <p:nvPr/>
        </p:nvPicPr>
        <p:blipFill>
          <a:blip r:embed="rId3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19153" y="37327883"/>
            <a:ext cx="3670300" cy="2222500"/>
          </a:xfrm>
          <a:prstGeom prst="rect">
            <a:avLst/>
          </a:prstGeom>
        </p:spPr>
      </p:pic>
      <p:pic>
        <p:nvPicPr>
          <p:cNvPr id="42" name="Image 41">
            <a:extLst>
              <a:ext uri="{FF2B5EF4-FFF2-40B4-BE49-F238E27FC236}">
                <a16:creationId xmlns:a16="http://schemas.microsoft.com/office/drawing/2014/main" id="{E6EA20E2-1F4E-8B22-304F-2C165ECC7EFF}"/>
              </a:ext>
            </a:extLst>
          </p:cNvPr>
          <p:cNvPicPr>
            <a:picLocks noChangeAspect="1"/>
          </p:cNvPicPr>
          <p:nvPr/>
        </p:nvPicPr>
        <p:blipFill>
          <a:blip r:embed="rId3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1197" y="37199380"/>
            <a:ext cx="2065901" cy="20659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949165"/>
      </p:ext>
    </p:extLst>
  </p:cSld>
  <p:clrMapOvr>
    <a:masterClrMapping/>
  </p:clrMapOvr>
</p:sld>
</file>

<file path=ppt/theme/theme1.xml><?xml version="1.0" encoding="utf-8"?>
<a:theme xmlns:a="http://schemas.openxmlformats.org/drawingml/2006/main" name="Poster%20A0">
  <a:themeElements>
    <a:clrScheme name="Personnalisé 1">
      <a:dk1>
        <a:srgbClr val="FFFFFF"/>
      </a:dk1>
      <a:lt1>
        <a:srgbClr val="233951"/>
      </a:lt1>
      <a:dk2>
        <a:srgbClr val="FFFFFF"/>
      </a:dk2>
      <a:lt2>
        <a:srgbClr val="DC911B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ster A0_STAEV0-2" id="{DFBC6506-C156-4C19-AFB8-433F3BBA53C4}" vid="{0D3135CB-8E7F-4B68-A6B0-C0680C942C7C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0BEA581E06B7042A07DFCE2F02FC935" ma:contentTypeVersion="0" ma:contentTypeDescription="Crée un document." ma:contentTypeScope="" ma:versionID="79b575455aace571c3a7140ac4f16c01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ab09c1ba23edfaa45a5e9d385267c9b5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965BCD3-65FE-49BE-80E3-B0BC1D04F724}">
  <ds:schemaRefs>
    <ds:schemaRef ds:uri="http://purl.org/dc/elements/1.1/"/>
    <ds:schemaRef ds:uri="http://purl.org/dc/dcmitype/"/>
    <ds:schemaRef ds:uri="http://schemas.openxmlformats.org/package/2006/metadata/core-properties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DC8AFE22-9025-4D2D-A323-CD5819EA65C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E81E93B-65C2-42A2-BB0E-19B7DA7067D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4395</TotalTime>
  <Words>316</Words>
  <Application>Microsoft Macintosh PowerPoint</Application>
  <PresentationFormat>Personnalisé</PresentationFormat>
  <Paragraphs>31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Liberation Sans</vt:lpstr>
      <vt:lpstr>Arial</vt:lpstr>
      <vt:lpstr>Arial Narrow</vt:lpstr>
      <vt:lpstr>Calibri</vt:lpstr>
      <vt:lpstr>Times New Roman</vt:lpstr>
      <vt:lpstr>Poster%20A0</vt:lpstr>
      <vt:lpstr>Présentation PowerPoint</vt:lpstr>
    </vt:vector>
  </TitlesOfParts>
  <Company>IRT -Saint Exupéry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TOUMAZET Morgane</dc:creator>
  <cp:lastModifiedBy>Mohamed Kaaniche</cp:lastModifiedBy>
  <cp:revision>21</cp:revision>
  <cp:lastPrinted>2023-04-17T18:43:07Z</cp:lastPrinted>
  <dcterms:created xsi:type="dcterms:W3CDTF">2017-10-03T15:54:26Z</dcterms:created>
  <dcterms:modified xsi:type="dcterms:W3CDTF">2023-04-18T07:34:30Z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fo 1">
    <vt:lpwstr/>
  </property>
  <property fmtid="{D5CDD505-2E9C-101B-9397-08002B2CF9AE}" pid="3" name="Info 2">
    <vt:lpwstr/>
  </property>
  <property fmtid="{D5CDD505-2E9C-101B-9397-08002B2CF9AE}" pid="4" name="Info 3">
    <vt:lpwstr/>
  </property>
  <property fmtid="{D5CDD505-2E9C-101B-9397-08002B2CF9AE}" pid="5" name="Info 4">
    <vt:lpwstr/>
  </property>
  <property fmtid="{D5CDD505-2E9C-101B-9397-08002B2CF9AE}" pid="6" name="ContentTypeId">
    <vt:lpwstr>0x010100C0BEA581E06B7042A07DFCE2F02FC935</vt:lpwstr>
  </property>
</Properties>
</file>